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sldIdLst>
    <p:sldId id="334" r:id="rId3"/>
    <p:sldId id="341" r:id="rId4"/>
    <p:sldId id="316" r:id="rId5"/>
    <p:sldId id="335" r:id="rId6"/>
    <p:sldId id="274" r:id="rId7"/>
    <p:sldId id="286" r:id="rId8"/>
    <p:sldId id="259" r:id="rId9"/>
    <p:sldId id="327" r:id="rId10"/>
    <p:sldId id="262" r:id="rId11"/>
    <p:sldId id="261" r:id="rId12"/>
    <p:sldId id="331" r:id="rId13"/>
    <p:sldId id="328" r:id="rId14"/>
    <p:sldId id="278" r:id="rId15"/>
    <p:sldId id="338" r:id="rId16"/>
    <p:sldId id="333" r:id="rId17"/>
    <p:sldId id="336" r:id="rId18"/>
    <p:sldId id="339" r:id="rId19"/>
    <p:sldId id="299" r:id="rId20"/>
    <p:sldId id="34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D2AB8-F32C-E34D-A942-ECC8959D258F}" v="144" dt="2021-09-29T13:15:10.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46"/>
    <p:restoredTop sz="94643"/>
  </p:normalViewPr>
  <p:slideViewPr>
    <p:cSldViewPr snapToGrid="0" snapToObjects="1">
      <p:cViewPr varScale="1">
        <p:scale>
          <a:sx n="110" d="100"/>
          <a:sy n="110" d="100"/>
        </p:scale>
        <p:origin x="208" y="1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ping Zhou" userId="ba59d1a5-6c8c-4ca0-aee9-7f95537115a5" providerId="ADAL" clId="{0F1D2AB8-F32C-E34D-A942-ECC8959D258F}"/>
    <pc:docChg chg="undo custSel addSld delSld modSld sldOrd addMainMaster modMainMaster">
      <pc:chgData name="Yaping Zhou" userId="ba59d1a5-6c8c-4ca0-aee9-7f95537115a5" providerId="ADAL" clId="{0F1D2AB8-F32C-E34D-A942-ECC8959D258F}" dt="2021-09-29T16:08:39.073" v="2764" actId="20577"/>
      <pc:docMkLst>
        <pc:docMk/>
      </pc:docMkLst>
      <pc:sldChg chg="modSp mod">
        <pc:chgData name="Yaping Zhou" userId="ba59d1a5-6c8c-4ca0-aee9-7f95537115a5" providerId="ADAL" clId="{0F1D2AB8-F32C-E34D-A942-ECC8959D258F}" dt="2021-09-29T02:51:40.417" v="1034" actId="14100"/>
        <pc:sldMkLst>
          <pc:docMk/>
          <pc:sldMk cId="2072001855" sldId="259"/>
        </pc:sldMkLst>
        <pc:spChg chg="mod">
          <ac:chgData name="Yaping Zhou" userId="ba59d1a5-6c8c-4ca0-aee9-7f95537115a5" providerId="ADAL" clId="{0F1D2AB8-F32C-E34D-A942-ECC8959D258F}" dt="2021-09-29T02:51:40.417" v="1034" actId="14100"/>
          <ac:spMkLst>
            <pc:docMk/>
            <pc:sldMk cId="2072001855" sldId="259"/>
            <ac:spMk id="10" creationId="{A9CEE926-1D77-E44D-9A12-AA47119C1B51}"/>
          </ac:spMkLst>
        </pc:spChg>
      </pc:sldChg>
      <pc:sldChg chg="addSp delSp modSp mod">
        <pc:chgData name="Yaping Zhou" userId="ba59d1a5-6c8c-4ca0-aee9-7f95537115a5" providerId="ADAL" clId="{0F1D2AB8-F32C-E34D-A942-ECC8959D258F}" dt="2021-09-29T13:14:00.128" v="2546" actId="20577"/>
        <pc:sldMkLst>
          <pc:docMk/>
          <pc:sldMk cId="200289050" sldId="261"/>
        </pc:sldMkLst>
        <pc:spChg chg="add del mod">
          <ac:chgData name="Yaping Zhou" userId="ba59d1a5-6c8c-4ca0-aee9-7f95537115a5" providerId="ADAL" clId="{0F1D2AB8-F32C-E34D-A942-ECC8959D258F}" dt="2021-09-29T02:23:45.698" v="892" actId="478"/>
          <ac:spMkLst>
            <pc:docMk/>
            <pc:sldMk cId="200289050" sldId="261"/>
            <ac:spMk id="3" creationId="{5BD73690-123E-EB40-988A-5876446403A6}"/>
          </ac:spMkLst>
        </pc:spChg>
        <pc:spChg chg="mod">
          <ac:chgData name="Yaping Zhou" userId="ba59d1a5-6c8c-4ca0-aee9-7f95537115a5" providerId="ADAL" clId="{0F1D2AB8-F32C-E34D-A942-ECC8959D258F}" dt="2021-09-29T02:37:58.085" v="998" actId="1076"/>
          <ac:spMkLst>
            <pc:docMk/>
            <pc:sldMk cId="200289050" sldId="261"/>
            <ac:spMk id="5" creationId="{5D21C649-A7AE-934D-BB41-DE6757F4B75A}"/>
          </ac:spMkLst>
        </pc:spChg>
        <pc:spChg chg="mod">
          <ac:chgData name="Yaping Zhou" userId="ba59d1a5-6c8c-4ca0-aee9-7f95537115a5" providerId="ADAL" clId="{0F1D2AB8-F32C-E34D-A942-ECC8959D258F}" dt="2021-09-29T13:14:00.128" v="2546" actId="20577"/>
          <ac:spMkLst>
            <pc:docMk/>
            <pc:sldMk cId="200289050" sldId="261"/>
            <ac:spMk id="17" creationId="{F1567BFD-A72C-8A4D-998C-0B0531EA1654}"/>
          </ac:spMkLst>
        </pc:spChg>
        <pc:graphicFrameChg chg="add del mod modGraphic">
          <ac:chgData name="Yaping Zhou" userId="ba59d1a5-6c8c-4ca0-aee9-7f95537115a5" providerId="ADAL" clId="{0F1D2AB8-F32C-E34D-A942-ECC8959D258F}" dt="2021-09-29T02:23:42.481" v="891" actId="478"/>
          <ac:graphicFrameMkLst>
            <pc:docMk/>
            <pc:sldMk cId="200289050" sldId="261"/>
            <ac:graphicFrameMk id="2" creationId="{0D6F2FBC-330C-6E46-B771-6EAC591D4674}"/>
          </ac:graphicFrameMkLst>
        </pc:graphicFrameChg>
        <pc:graphicFrameChg chg="add mod modGraphic">
          <ac:chgData name="Yaping Zhou" userId="ba59d1a5-6c8c-4ca0-aee9-7f95537115a5" providerId="ADAL" clId="{0F1D2AB8-F32C-E34D-A942-ECC8959D258F}" dt="2021-09-29T03:19:07.063" v="1197" actId="14734"/>
          <ac:graphicFrameMkLst>
            <pc:docMk/>
            <pc:sldMk cId="200289050" sldId="261"/>
            <ac:graphicFrameMk id="4" creationId="{A1BE6D38-7F98-B24A-A4CD-2D7A1866370C}"/>
          </ac:graphicFrameMkLst>
        </pc:graphicFrameChg>
        <pc:picChg chg="del">
          <ac:chgData name="Yaping Zhou" userId="ba59d1a5-6c8c-4ca0-aee9-7f95537115a5" providerId="ADAL" clId="{0F1D2AB8-F32C-E34D-A942-ECC8959D258F}" dt="2021-09-29T02:24:33.741" v="893" actId="478"/>
          <ac:picMkLst>
            <pc:docMk/>
            <pc:sldMk cId="200289050" sldId="261"/>
            <ac:picMk id="16" creationId="{BDE958E8-B879-FF47-A623-91CE6AC10AB8}"/>
          </ac:picMkLst>
        </pc:picChg>
      </pc:sldChg>
      <pc:sldChg chg="addSp delSp modSp mod ord">
        <pc:chgData name="Yaping Zhou" userId="ba59d1a5-6c8c-4ca0-aee9-7f95537115a5" providerId="ADAL" clId="{0F1D2AB8-F32C-E34D-A942-ECC8959D258F}" dt="2021-09-29T13:14:11.416" v="2547" actId="113"/>
        <pc:sldMkLst>
          <pc:docMk/>
          <pc:sldMk cId="3809861951" sldId="262"/>
        </pc:sldMkLst>
        <pc:spChg chg="mod">
          <ac:chgData name="Yaping Zhou" userId="ba59d1a5-6c8c-4ca0-aee9-7f95537115a5" providerId="ADAL" clId="{0F1D2AB8-F32C-E34D-A942-ECC8959D258F}" dt="2021-09-29T03:17:25.545" v="1191" actId="1076"/>
          <ac:spMkLst>
            <pc:docMk/>
            <pc:sldMk cId="3809861951" sldId="262"/>
            <ac:spMk id="5" creationId="{4D4104AD-E7AB-7549-867B-31839FE8C1BE}"/>
          </ac:spMkLst>
        </pc:spChg>
        <pc:spChg chg="mod">
          <ac:chgData name="Yaping Zhou" userId="ba59d1a5-6c8c-4ca0-aee9-7f95537115a5" providerId="ADAL" clId="{0F1D2AB8-F32C-E34D-A942-ECC8959D258F}" dt="2021-09-29T03:16:04.294" v="1185" actId="1076"/>
          <ac:spMkLst>
            <pc:docMk/>
            <pc:sldMk cId="3809861951" sldId="262"/>
            <ac:spMk id="7" creationId="{E4B4B11C-0E41-8447-B800-26227DEB1B97}"/>
          </ac:spMkLst>
        </pc:spChg>
        <pc:spChg chg="mod">
          <ac:chgData name="Yaping Zhou" userId="ba59d1a5-6c8c-4ca0-aee9-7f95537115a5" providerId="ADAL" clId="{0F1D2AB8-F32C-E34D-A942-ECC8959D258F}" dt="2021-09-29T13:14:11.416" v="2547" actId="113"/>
          <ac:spMkLst>
            <pc:docMk/>
            <pc:sldMk cId="3809861951" sldId="262"/>
            <ac:spMk id="8" creationId="{73355BB4-F1B4-0344-892B-07732BA996FF}"/>
          </ac:spMkLst>
        </pc:spChg>
        <pc:picChg chg="add mod">
          <ac:chgData name="Yaping Zhou" userId="ba59d1a5-6c8c-4ca0-aee9-7f95537115a5" providerId="ADAL" clId="{0F1D2AB8-F32C-E34D-A942-ECC8959D258F}" dt="2021-09-29T03:17:22.977" v="1190" actId="1076"/>
          <ac:picMkLst>
            <pc:docMk/>
            <pc:sldMk cId="3809861951" sldId="262"/>
            <ac:picMk id="9" creationId="{2D71190F-DF78-9146-BE33-CE22BA911C90}"/>
          </ac:picMkLst>
        </pc:picChg>
        <pc:picChg chg="del">
          <ac:chgData name="Yaping Zhou" userId="ba59d1a5-6c8c-4ca0-aee9-7f95537115a5" providerId="ADAL" clId="{0F1D2AB8-F32C-E34D-A942-ECC8959D258F}" dt="2021-09-29T03:17:18.123" v="1188" actId="478"/>
          <ac:picMkLst>
            <pc:docMk/>
            <pc:sldMk cId="3809861951" sldId="262"/>
            <ac:picMk id="15" creationId="{A5890B48-F9FE-C44B-A867-44C33CF8D7A2}"/>
          </ac:picMkLst>
        </pc:picChg>
        <pc:picChg chg="mod">
          <ac:chgData name="Yaping Zhou" userId="ba59d1a5-6c8c-4ca0-aee9-7f95537115a5" providerId="ADAL" clId="{0F1D2AB8-F32C-E34D-A942-ECC8959D258F}" dt="2021-09-29T03:17:21.569" v="1189" actId="1076"/>
          <ac:picMkLst>
            <pc:docMk/>
            <pc:sldMk cId="3809861951" sldId="262"/>
            <ac:picMk id="3074" creationId="{EBA1EDA1-D973-5942-8036-675395F04A5C}"/>
          </ac:picMkLst>
        </pc:picChg>
      </pc:sldChg>
      <pc:sldChg chg="delSp modSp add del mod">
        <pc:chgData name="Yaping Zhou" userId="ba59d1a5-6c8c-4ca0-aee9-7f95537115a5" providerId="ADAL" clId="{0F1D2AB8-F32C-E34D-A942-ECC8959D258F}" dt="2021-09-29T02:14:54.561" v="863" actId="2696"/>
        <pc:sldMkLst>
          <pc:docMk/>
          <pc:sldMk cId="1220513409" sldId="264"/>
        </pc:sldMkLst>
        <pc:picChg chg="del mod">
          <ac:chgData name="Yaping Zhou" userId="ba59d1a5-6c8c-4ca0-aee9-7f95537115a5" providerId="ADAL" clId="{0F1D2AB8-F32C-E34D-A942-ECC8959D258F}" dt="2021-09-28T22:16:35.845" v="489" actId="478"/>
          <ac:picMkLst>
            <pc:docMk/>
            <pc:sldMk cId="1220513409" sldId="264"/>
            <ac:picMk id="10" creationId="{9219822E-19F9-A241-9041-D318EEC8D9D0}"/>
          </ac:picMkLst>
        </pc:picChg>
      </pc:sldChg>
      <pc:sldChg chg="del">
        <pc:chgData name="Yaping Zhou" userId="ba59d1a5-6c8c-4ca0-aee9-7f95537115a5" providerId="ADAL" clId="{0F1D2AB8-F32C-E34D-A942-ECC8959D258F}" dt="2021-09-28T13:53:53.574" v="0" actId="2696"/>
        <pc:sldMkLst>
          <pc:docMk/>
          <pc:sldMk cId="2744418664" sldId="264"/>
        </pc:sldMkLst>
      </pc:sldChg>
      <pc:sldChg chg="addSp delSp modSp del mod setBg">
        <pc:chgData name="Yaping Zhou" userId="ba59d1a5-6c8c-4ca0-aee9-7f95537115a5" providerId="ADAL" clId="{0F1D2AB8-F32C-E34D-A942-ECC8959D258F}" dt="2021-09-28T22:03:17.006" v="399" actId="2696"/>
        <pc:sldMkLst>
          <pc:docMk/>
          <pc:sldMk cId="1122052216" sldId="272"/>
        </pc:sldMkLst>
        <pc:spChg chg="mod">
          <ac:chgData name="Yaping Zhou" userId="ba59d1a5-6c8c-4ca0-aee9-7f95537115a5" providerId="ADAL" clId="{0F1D2AB8-F32C-E34D-A942-ECC8959D258F}" dt="2021-09-28T21:00:54.686" v="120" actId="26606"/>
          <ac:spMkLst>
            <pc:docMk/>
            <pc:sldMk cId="1122052216" sldId="272"/>
            <ac:spMk id="2" creationId="{9240A2FD-50F6-3D4A-981C-020EF2AB89AE}"/>
          </ac:spMkLst>
        </pc:spChg>
        <pc:spChg chg="add del mod">
          <ac:chgData name="Yaping Zhou" userId="ba59d1a5-6c8c-4ca0-aee9-7f95537115a5" providerId="ADAL" clId="{0F1D2AB8-F32C-E34D-A942-ECC8959D258F}" dt="2021-09-28T21:00:54.686" v="120" actId="26606"/>
          <ac:spMkLst>
            <pc:docMk/>
            <pc:sldMk cId="1122052216" sldId="272"/>
            <ac:spMk id="3" creationId="{7312D02A-9550-1B4B-B5C4-1B10D6F97D75}"/>
          </ac:spMkLst>
        </pc:spChg>
        <pc:spChg chg="add del">
          <ac:chgData name="Yaping Zhou" userId="ba59d1a5-6c8c-4ca0-aee9-7f95537115a5" providerId="ADAL" clId="{0F1D2AB8-F32C-E34D-A942-ECC8959D258F}" dt="2021-09-28T21:00:54.674" v="119" actId="26606"/>
          <ac:spMkLst>
            <pc:docMk/>
            <pc:sldMk cId="1122052216" sldId="272"/>
            <ac:spMk id="8" creationId="{C7FA33FF-088D-4F16-95A2-2C64D353DEA8}"/>
          </ac:spMkLst>
        </pc:spChg>
        <pc:spChg chg="add del">
          <ac:chgData name="Yaping Zhou" userId="ba59d1a5-6c8c-4ca0-aee9-7f95537115a5" providerId="ADAL" clId="{0F1D2AB8-F32C-E34D-A942-ECC8959D258F}" dt="2021-09-28T21:00:28.814" v="117" actId="26606"/>
          <ac:spMkLst>
            <pc:docMk/>
            <pc:sldMk cId="1122052216" sldId="272"/>
            <ac:spMk id="9" creationId="{BACC6370-2D7E-4714-9D71-7542949D7D5D}"/>
          </ac:spMkLst>
        </pc:spChg>
        <pc:spChg chg="add del">
          <ac:chgData name="Yaping Zhou" userId="ba59d1a5-6c8c-4ca0-aee9-7f95537115a5" providerId="ADAL" clId="{0F1D2AB8-F32C-E34D-A942-ECC8959D258F}" dt="2021-09-28T21:00:54.674" v="119" actId="26606"/>
          <ac:spMkLst>
            <pc:docMk/>
            <pc:sldMk cId="1122052216" sldId="272"/>
            <ac:spMk id="10" creationId="{A376EFB1-01CF-419F-ABF1-2AF02BBFCBD1}"/>
          </ac:spMkLst>
        </pc:spChg>
        <pc:spChg chg="add del">
          <ac:chgData name="Yaping Zhou" userId="ba59d1a5-6c8c-4ca0-aee9-7f95537115a5" providerId="ADAL" clId="{0F1D2AB8-F32C-E34D-A942-ECC8959D258F}" dt="2021-09-28T21:00:28.814" v="117" actId="26606"/>
          <ac:spMkLst>
            <pc:docMk/>
            <pc:sldMk cId="1122052216" sldId="272"/>
            <ac:spMk id="11" creationId="{256B2C21-A230-48C0-8DF1-C46611373C44}"/>
          </ac:spMkLst>
        </pc:spChg>
        <pc:spChg chg="add del">
          <ac:chgData name="Yaping Zhou" userId="ba59d1a5-6c8c-4ca0-aee9-7f95537115a5" providerId="ADAL" clId="{0F1D2AB8-F32C-E34D-A942-ECC8959D258F}" dt="2021-09-28T21:00:54.674" v="119" actId="26606"/>
          <ac:spMkLst>
            <pc:docMk/>
            <pc:sldMk cId="1122052216" sldId="272"/>
            <ac:spMk id="12" creationId="{FF9DEA15-78BD-4750-AA18-B9F28A6D5AB8}"/>
          </ac:spMkLst>
        </pc:spChg>
        <pc:spChg chg="add del">
          <ac:chgData name="Yaping Zhou" userId="ba59d1a5-6c8c-4ca0-aee9-7f95537115a5" providerId="ADAL" clId="{0F1D2AB8-F32C-E34D-A942-ECC8959D258F}" dt="2021-09-28T21:00:28.814" v="117" actId="26606"/>
          <ac:spMkLst>
            <pc:docMk/>
            <pc:sldMk cId="1122052216" sldId="272"/>
            <ac:spMk id="13" creationId="{3847E18C-932D-4C95-AABA-FEC7C9499AD7}"/>
          </ac:spMkLst>
        </pc:spChg>
        <pc:spChg chg="add">
          <ac:chgData name="Yaping Zhou" userId="ba59d1a5-6c8c-4ca0-aee9-7f95537115a5" providerId="ADAL" clId="{0F1D2AB8-F32C-E34D-A942-ECC8959D258F}" dt="2021-09-28T21:00:54.686" v="120" actId="26606"/>
          <ac:spMkLst>
            <pc:docMk/>
            <pc:sldMk cId="1122052216" sldId="272"/>
            <ac:spMk id="14" creationId="{D3F51FEB-38FB-4F6C-9F7B-2F2AFAB65463}"/>
          </ac:spMkLst>
        </pc:spChg>
        <pc:spChg chg="add del">
          <ac:chgData name="Yaping Zhou" userId="ba59d1a5-6c8c-4ca0-aee9-7f95537115a5" providerId="ADAL" clId="{0F1D2AB8-F32C-E34D-A942-ECC8959D258F}" dt="2021-09-28T21:00:28.814" v="117" actId="26606"/>
          <ac:spMkLst>
            <pc:docMk/>
            <pc:sldMk cId="1122052216" sldId="272"/>
            <ac:spMk id="15" creationId="{3150CB11-0C61-439E-910F-5787759E72A0}"/>
          </ac:spMkLst>
        </pc:spChg>
        <pc:spChg chg="add">
          <ac:chgData name="Yaping Zhou" userId="ba59d1a5-6c8c-4ca0-aee9-7f95537115a5" providerId="ADAL" clId="{0F1D2AB8-F32C-E34D-A942-ECC8959D258F}" dt="2021-09-28T21:00:54.686" v="120" actId="26606"/>
          <ac:spMkLst>
            <pc:docMk/>
            <pc:sldMk cId="1122052216" sldId="272"/>
            <ac:spMk id="16" creationId="{1E547BA6-BAE0-43BB-A7CA-60F69CE252F0}"/>
          </ac:spMkLst>
        </pc:spChg>
        <pc:spChg chg="add del">
          <ac:chgData name="Yaping Zhou" userId="ba59d1a5-6c8c-4ca0-aee9-7f95537115a5" providerId="ADAL" clId="{0F1D2AB8-F32C-E34D-A942-ECC8959D258F}" dt="2021-09-28T21:00:28.814" v="117" actId="26606"/>
          <ac:spMkLst>
            <pc:docMk/>
            <pc:sldMk cId="1122052216" sldId="272"/>
            <ac:spMk id="17" creationId="{43F8A58B-5155-44CE-A5FF-7647B47D0A7A}"/>
          </ac:spMkLst>
        </pc:spChg>
        <pc:spChg chg="add del">
          <ac:chgData name="Yaping Zhou" userId="ba59d1a5-6c8c-4ca0-aee9-7f95537115a5" providerId="ADAL" clId="{0F1D2AB8-F32C-E34D-A942-ECC8959D258F}" dt="2021-09-28T21:00:28.814" v="117" actId="26606"/>
          <ac:spMkLst>
            <pc:docMk/>
            <pc:sldMk cId="1122052216" sldId="272"/>
            <ac:spMk id="19" creationId="{443F2ACA-E6D6-4028-82DD-F03C262D5DE6}"/>
          </ac:spMkLst>
        </pc:spChg>
        <pc:spChg chg="add del">
          <ac:chgData name="Yaping Zhou" userId="ba59d1a5-6c8c-4ca0-aee9-7f95537115a5" providerId="ADAL" clId="{0F1D2AB8-F32C-E34D-A942-ECC8959D258F}" dt="2021-09-28T21:00:54.674" v="119" actId="26606"/>
          <ac:spMkLst>
            <pc:docMk/>
            <pc:sldMk cId="1122052216" sldId="272"/>
            <ac:spMk id="21" creationId="{7312D02A-9550-1B4B-B5C4-1B10D6F97D75}"/>
          </ac:spMkLst>
        </pc:spChg>
        <pc:spChg chg="add">
          <ac:chgData name="Yaping Zhou" userId="ba59d1a5-6c8c-4ca0-aee9-7f95537115a5" providerId="ADAL" clId="{0F1D2AB8-F32C-E34D-A942-ECC8959D258F}" dt="2021-09-28T21:00:54.686" v="120" actId="26606"/>
          <ac:spMkLst>
            <pc:docMk/>
            <pc:sldMk cId="1122052216" sldId="272"/>
            <ac:spMk id="23" creationId="{2B566528-1B12-4246-9431-5C2D7D081168}"/>
          </ac:spMkLst>
        </pc:spChg>
        <pc:spChg chg="add">
          <ac:chgData name="Yaping Zhou" userId="ba59d1a5-6c8c-4ca0-aee9-7f95537115a5" providerId="ADAL" clId="{0F1D2AB8-F32C-E34D-A942-ECC8959D258F}" dt="2021-09-28T21:00:54.686" v="120" actId="26606"/>
          <ac:spMkLst>
            <pc:docMk/>
            <pc:sldMk cId="1122052216" sldId="272"/>
            <ac:spMk id="24" creationId="{7312D02A-9550-1B4B-B5C4-1B10D6F97D75}"/>
          </ac:spMkLst>
        </pc:spChg>
        <pc:spChg chg="add">
          <ac:chgData name="Yaping Zhou" userId="ba59d1a5-6c8c-4ca0-aee9-7f95537115a5" providerId="ADAL" clId="{0F1D2AB8-F32C-E34D-A942-ECC8959D258F}" dt="2021-09-28T21:00:54.686" v="120" actId="26606"/>
          <ac:spMkLst>
            <pc:docMk/>
            <pc:sldMk cId="1122052216" sldId="272"/>
            <ac:spMk id="25" creationId="{2E80C965-DB6D-4F81-9E9E-B027384D0BD6}"/>
          </ac:spMkLst>
        </pc:spChg>
        <pc:spChg chg="add">
          <ac:chgData name="Yaping Zhou" userId="ba59d1a5-6c8c-4ca0-aee9-7f95537115a5" providerId="ADAL" clId="{0F1D2AB8-F32C-E34D-A942-ECC8959D258F}" dt="2021-09-28T21:00:54.686" v="120" actId="26606"/>
          <ac:spMkLst>
            <pc:docMk/>
            <pc:sldMk cId="1122052216" sldId="272"/>
            <ac:spMk id="26" creationId="{A580F890-B085-4E95-96AA-55AEBEC5CE6E}"/>
          </ac:spMkLst>
        </pc:spChg>
        <pc:graphicFrameChg chg="add del">
          <ac:chgData name="Yaping Zhou" userId="ba59d1a5-6c8c-4ca0-aee9-7f95537115a5" providerId="ADAL" clId="{0F1D2AB8-F32C-E34D-A942-ECC8959D258F}" dt="2021-09-28T21:00:28.814" v="117" actId="26606"/>
          <ac:graphicFrameMkLst>
            <pc:docMk/>
            <pc:sldMk cId="1122052216" sldId="272"/>
            <ac:graphicFrameMk id="5" creationId="{F79D9906-5F78-4E41-BC76-81466A840E66}"/>
          </ac:graphicFrameMkLst>
        </pc:graphicFrameChg>
      </pc:sldChg>
      <pc:sldChg chg="addSp delSp modSp add mod ord">
        <pc:chgData name="Yaping Zhou" userId="ba59d1a5-6c8c-4ca0-aee9-7f95537115a5" providerId="ADAL" clId="{0F1D2AB8-F32C-E34D-A942-ECC8959D258F}" dt="2021-09-29T14:08:47.370" v="2709" actId="20577"/>
        <pc:sldMkLst>
          <pc:docMk/>
          <pc:sldMk cId="2210348384" sldId="274"/>
        </pc:sldMkLst>
        <pc:spChg chg="del">
          <ac:chgData name="Yaping Zhou" userId="ba59d1a5-6c8c-4ca0-aee9-7f95537115a5" providerId="ADAL" clId="{0F1D2AB8-F32C-E34D-A942-ECC8959D258F}" dt="2021-09-29T02:09:08.944" v="804" actId="478"/>
          <ac:spMkLst>
            <pc:docMk/>
            <pc:sldMk cId="2210348384" sldId="274"/>
            <ac:spMk id="4" creationId="{D9017F55-C30C-6844-A9D6-6859851CA410}"/>
          </ac:spMkLst>
        </pc:spChg>
        <pc:spChg chg="del">
          <ac:chgData name="Yaping Zhou" userId="ba59d1a5-6c8c-4ca0-aee9-7f95537115a5" providerId="ADAL" clId="{0F1D2AB8-F32C-E34D-A942-ECC8959D258F}" dt="2021-09-29T02:09:15.960" v="806" actId="478"/>
          <ac:spMkLst>
            <pc:docMk/>
            <pc:sldMk cId="2210348384" sldId="274"/>
            <ac:spMk id="9" creationId="{9D370A9C-D833-464E-9EB1-A0087CABC4D8}"/>
          </ac:spMkLst>
        </pc:spChg>
        <pc:spChg chg="add mod">
          <ac:chgData name="Yaping Zhou" userId="ba59d1a5-6c8c-4ca0-aee9-7f95537115a5" providerId="ADAL" clId="{0F1D2AB8-F32C-E34D-A942-ECC8959D258F}" dt="2021-09-29T13:16:12.789" v="2636" actId="1076"/>
          <ac:spMkLst>
            <pc:docMk/>
            <pc:sldMk cId="2210348384" sldId="274"/>
            <ac:spMk id="11" creationId="{32D5C5E6-D8DB-B544-BE7B-0BE684E9781A}"/>
          </ac:spMkLst>
        </pc:spChg>
        <pc:spChg chg="add mod">
          <ac:chgData name="Yaping Zhou" userId="ba59d1a5-6c8c-4ca0-aee9-7f95537115a5" providerId="ADAL" clId="{0F1D2AB8-F32C-E34D-A942-ECC8959D258F}" dt="2021-09-29T14:08:47.370" v="2709" actId="20577"/>
          <ac:spMkLst>
            <pc:docMk/>
            <pc:sldMk cId="2210348384" sldId="274"/>
            <ac:spMk id="12" creationId="{5061016C-4118-5B4C-9DB2-CE0223B52F56}"/>
          </ac:spMkLst>
        </pc:spChg>
        <pc:spChg chg="del mod">
          <ac:chgData name="Yaping Zhou" userId="ba59d1a5-6c8c-4ca0-aee9-7f95537115a5" providerId="ADAL" clId="{0F1D2AB8-F32C-E34D-A942-ECC8959D258F}" dt="2021-09-29T13:14:51.439" v="2552" actId="478"/>
          <ac:spMkLst>
            <pc:docMk/>
            <pc:sldMk cId="2210348384" sldId="274"/>
            <ac:spMk id="24" creationId="{00000000-0000-0000-0000-000000000000}"/>
          </ac:spMkLst>
        </pc:spChg>
        <pc:spChg chg="del">
          <ac:chgData name="Yaping Zhou" userId="ba59d1a5-6c8c-4ca0-aee9-7f95537115a5" providerId="ADAL" clId="{0F1D2AB8-F32C-E34D-A942-ECC8959D258F}" dt="2021-09-29T02:09:12.286" v="805" actId="478"/>
          <ac:spMkLst>
            <pc:docMk/>
            <pc:sldMk cId="2210348384" sldId="274"/>
            <ac:spMk id="2053" creationId="{00000000-0000-0000-0000-000000000000}"/>
          </ac:spMkLst>
        </pc:spChg>
        <pc:picChg chg="del mod">
          <ac:chgData name="Yaping Zhou" userId="ba59d1a5-6c8c-4ca0-aee9-7f95537115a5" providerId="ADAL" clId="{0F1D2AB8-F32C-E34D-A942-ECC8959D258F}" dt="2021-09-29T13:14:57.391" v="2553" actId="478"/>
          <ac:picMkLst>
            <pc:docMk/>
            <pc:sldMk cId="2210348384" sldId="274"/>
            <ac:picMk id="3" creationId="{00000000-0000-0000-0000-000000000000}"/>
          </ac:picMkLst>
        </pc:picChg>
        <pc:picChg chg="mod">
          <ac:chgData name="Yaping Zhou" userId="ba59d1a5-6c8c-4ca0-aee9-7f95537115a5" providerId="ADAL" clId="{0F1D2AB8-F32C-E34D-A942-ECC8959D258F}" dt="2021-09-29T13:16:07.605" v="2635" actId="1076"/>
          <ac:picMkLst>
            <pc:docMk/>
            <pc:sldMk cId="2210348384" sldId="274"/>
            <ac:picMk id="18" creationId="{EB19851F-423F-5943-ADA9-ADCAEFE87958}"/>
          </ac:picMkLst>
        </pc:picChg>
        <pc:picChg chg="del mod">
          <ac:chgData name="Yaping Zhou" userId="ba59d1a5-6c8c-4ca0-aee9-7f95537115a5" providerId="ADAL" clId="{0F1D2AB8-F32C-E34D-A942-ECC8959D258F}" dt="2021-09-29T13:14:59.567" v="2554" actId="478"/>
          <ac:picMkLst>
            <pc:docMk/>
            <pc:sldMk cId="2210348384" sldId="274"/>
            <ac:picMk id="1028" creationId="{F01D0671-6267-094A-85B8-65405DD6D26E}"/>
          </ac:picMkLst>
        </pc:picChg>
      </pc:sldChg>
      <pc:sldChg chg="modSp mod ord">
        <pc:chgData name="Yaping Zhou" userId="ba59d1a5-6c8c-4ca0-aee9-7f95537115a5" providerId="ADAL" clId="{0F1D2AB8-F32C-E34D-A942-ECC8959D258F}" dt="2021-09-29T13:40:46.826" v="2653" actId="113"/>
        <pc:sldMkLst>
          <pc:docMk/>
          <pc:sldMk cId="2108925924" sldId="278"/>
        </pc:sldMkLst>
        <pc:spChg chg="mod">
          <ac:chgData name="Yaping Zhou" userId="ba59d1a5-6c8c-4ca0-aee9-7f95537115a5" providerId="ADAL" clId="{0F1D2AB8-F32C-E34D-A942-ECC8959D258F}" dt="2021-09-29T13:40:46.826" v="2653" actId="113"/>
          <ac:spMkLst>
            <pc:docMk/>
            <pc:sldMk cId="2108925924" sldId="278"/>
            <ac:spMk id="2" creationId="{A381EDE1-B520-2D43-9D6E-7C9E72A9E532}"/>
          </ac:spMkLst>
        </pc:spChg>
        <pc:spChg chg="mod">
          <ac:chgData name="Yaping Zhou" userId="ba59d1a5-6c8c-4ca0-aee9-7f95537115a5" providerId="ADAL" clId="{0F1D2AB8-F32C-E34D-A942-ECC8959D258F}" dt="2021-09-29T05:02:27.139" v="2325" actId="1076"/>
          <ac:spMkLst>
            <pc:docMk/>
            <pc:sldMk cId="2108925924" sldId="278"/>
            <ac:spMk id="3" creationId="{EF7BDB71-8C16-BE44-9032-29B7E74201FA}"/>
          </ac:spMkLst>
        </pc:spChg>
      </pc:sldChg>
      <pc:sldChg chg="addSp delSp modSp mod">
        <pc:chgData name="Yaping Zhou" userId="ba59d1a5-6c8c-4ca0-aee9-7f95537115a5" providerId="ADAL" clId="{0F1D2AB8-F32C-E34D-A942-ECC8959D258F}" dt="2021-09-29T13:39:28.675" v="2644" actId="113"/>
        <pc:sldMkLst>
          <pc:docMk/>
          <pc:sldMk cId="2585616368" sldId="286"/>
        </pc:sldMkLst>
        <pc:spChg chg="mod">
          <ac:chgData name="Yaping Zhou" userId="ba59d1a5-6c8c-4ca0-aee9-7f95537115a5" providerId="ADAL" clId="{0F1D2AB8-F32C-E34D-A942-ECC8959D258F}" dt="2021-09-29T13:39:28.675" v="2644" actId="113"/>
          <ac:spMkLst>
            <pc:docMk/>
            <pc:sldMk cId="2585616368" sldId="286"/>
            <ac:spMk id="2" creationId="{68CB696C-219C-F94B-B468-5C7178EE9339}"/>
          </ac:spMkLst>
        </pc:spChg>
        <pc:spChg chg="add mod">
          <ac:chgData name="Yaping Zhou" userId="ba59d1a5-6c8c-4ca0-aee9-7f95537115a5" providerId="ADAL" clId="{0F1D2AB8-F32C-E34D-A942-ECC8959D258F}" dt="2021-09-29T02:14:09.917" v="846" actId="207"/>
          <ac:spMkLst>
            <pc:docMk/>
            <pc:sldMk cId="2585616368" sldId="286"/>
            <ac:spMk id="3" creationId="{02BF5315-F03E-3542-BC19-A2C1E2CAAE03}"/>
          </ac:spMkLst>
        </pc:spChg>
        <pc:spChg chg="del">
          <ac:chgData name="Yaping Zhou" userId="ba59d1a5-6c8c-4ca0-aee9-7f95537115a5" providerId="ADAL" clId="{0F1D2AB8-F32C-E34D-A942-ECC8959D258F}" dt="2021-09-28T15:54:33.430" v="33" actId="478"/>
          <ac:spMkLst>
            <pc:docMk/>
            <pc:sldMk cId="2585616368" sldId="286"/>
            <ac:spMk id="7" creationId="{9DD1578A-571A-7F4E-BE82-9E701CF6174C}"/>
          </ac:spMkLst>
        </pc:spChg>
        <pc:spChg chg="add mod">
          <ac:chgData name="Yaping Zhou" userId="ba59d1a5-6c8c-4ca0-aee9-7f95537115a5" providerId="ADAL" clId="{0F1D2AB8-F32C-E34D-A942-ECC8959D258F}" dt="2021-09-29T02:14:28.812" v="861" actId="1076"/>
          <ac:spMkLst>
            <pc:docMk/>
            <pc:sldMk cId="2585616368" sldId="286"/>
            <ac:spMk id="15" creationId="{8A324BD6-E050-4045-B135-1A9563CFBDE8}"/>
          </ac:spMkLst>
        </pc:spChg>
        <pc:spChg chg="mod">
          <ac:chgData name="Yaping Zhou" userId="ba59d1a5-6c8c-4ca0-aee9-7f95537115a5" providerId="ADAL" clId="{0F1D2AB8-F32C-E34D-A942-ECC8959D258F}" dt="2021-09-28T15:54:07.244" v="27" actId="1076"/>
          <ac:spMkLst>
            <pc:docMk/>
            <pc:sldMk cId="2585616368" sldId="286"/>
            <ac:spMk id="17" creationId="{0059D0AE-C910-2948-AD7D-80BE41146973}"/>
          </ac:spMkLst>
        </pc:spChg>
        <pc:grpChg chg="mod">
          <ac:chgData name="Yaping Zhou" userId="ba59d1a5-6c8c-4ca0-aee9-7f95537115a5" providerId="ADAL" clId="{0F1D2AB8-F32C-E34D-A942-ECC8959D258F}" dt="2021-09-29T02:12:33.708" v="817" actId="1076"/>
          <ac:grpSpMkLst>
            <pc:docMk/>
            <pc:sldMk cId="2585616368" sldId="286"/>
            <ac:grpSpMk id="16" creationId="{BC987CC7-5A61-0F46-A60D-2EC605E0FDE1}"/>
          </ac:grpSpMkLst>
        </pc:grpChg>
        <pc:picChg chg="del mod">
          <ac:chgData name="Yaping Zhou" userId="ba59d1a5-6c8c-4ca0-aee9-7f95537115a5" providerId="ADAL" clId="{0F1D2AB8-F32C-E34D-A942-ECC8959D258F}" dt="2021-09-28T15:54:10.112" v="30" actId="478"/>
          <ac:picMkLst>
            <pc:docMk/>
            <pc:sldMk cId="2585616368" sldId="286"/>
            <ac:picMk id="12" creationId="{449D074A-4520-BB44-8D48-37FABFCBA1EB}"/>
          </ac:picMkLst>
        </pc:picChg>
        <pc:picChg chg="add mod">
          <ac:chgData name="Yaping Zhou" userId="ba59d1a5-6c8c-4ca0-aee9-7f95537115a5" providerId="ADAL" clId="{0F1D2AB8-F32C-E34D-A942-ECC8959D258F}" dt="2021-09-29T02:12:59.428" v="818" actId="1076"/>
          <ac:picMkLst>
            <pc:docMk/>
            <pc:sldMk cId="2585616368" sldId="286"/>
            <ac:picMk id="1026" creationId="{50A33C12-D946-9047-9D0A-0FA2DD3EAD8E}"/>
          </ac:picMkLst>
        </pc:picChg>
        <pc:picChg chg="add mod">
          <ac:chgData name="Yaping Zhou" userId="ba59d1a5-6c8c-4ca0-aee9-7f95537115a5" providerId="ADAL" clId="{0F1D2AB8-F32C-E34D-A942-ECC8959D258F}" dt="2021-09-29T02:14:31.227" v="862" actId="1076"/>
          <ac:picMkLst>
            <pc:docMk/>
            <pc:sldMk cId="2585616368" sldId="286"/>
            <ac:picMk id="1028" creationId="{A76A8D13-6315-774E-8B98-56D0CB295D7E}"/>
          </ac:picMkLst>
        </pc:picChg>
        <pc:cxnChg chg="add del mod">
          <ac:chgData name="Yaping Zhou" userId="ba59d1a5-6c8c-4ca0-aee9-7f95537115a5" providerId="ADAL" clId="{0F1D2AB8-F32C-E34D-A942-ECC8959D258F}" dt="2021-09-29T05:11:40.377" v="2492" actId="478"/>
          <ac:cxnSpMkLst>
            <pc:docMk/>
            <pc:sldMk cId="2585616368" sldId="286"/>
            <ac:cxnSpMk id="5" creationId="{4ED84680-4C20-7842-AEC1-F0BCAF60FF1C}"/>
          </ac:cxnSpMkLst>
        </pc:cxnChg>
      </pc:sldChg>
      <pc:sldChg chg="addSp modSp add mod">
        <pc:chgData name="Yaping Zhou" userId="ba59d1a5-6c8c-4ca0-aee9-7f95537115a5" providerId="ADAL" clId="{0F1D2AB8-F32C-E34D-A942-ECC8959D258F}" dt="2021-09-29T14:10:01.385" v="2714" actId="14100"/>
        <pc:sldMkLst>
          <pc:docMk/>
          <pc:sldMk cId="2654321062" sldId="299"/>
        </pc:sldMkLst>
        <pc:spChg chg="mod">
          <ac:chgData name="Yaping Zhou" userId="ba59d1a5-6c8c-4ca0-aee9-7f95537115a5" providerId="ADAL" clId="{0F1D2AB8-F32C-E34D-A942-ECC8959D258F}" dt="2021-09-29T05:08:38.704" v="2460" actId="1076"/>
          <ac:spMkLst>
            <pc:docMk/>
            <pc:sldMk cId="2654321062" sldId="299"/>
            <ac:spMk id="2" creationId="{2EA4D497-93AF-C24A-9767-F70775699F2B}"/>
          </ac:spMkLst>
        </pc:spChg>
        <pc:spChg chg="mod">
          <ac:chgData name="Yaping Zhou" userId="ba59d1a5-6c8c-4ca0-aee9-7f95537115a5" providerId="ADAL" clId="{0F1D2AB8-F32C-E34D-A942-ECC8959D258F}" dt="2021-09-29T04:06:19.650" v="1796" actId="1076"/>
          <ac:spMkLst>
            <pc:docMk/>
            <pc:sldMk cId="2654321062" sldId="299"/>
            <ac:spMk id="3" creationId="{5F7A6611-CB56-5C40-8D83-71B0F5B4285C}"/>
          </ac:spMkLst>
        </pc:spChg>
        <pc:spChg chg="add mod">
          <ac:chgData name="Yaping Zhou" userId="ba59d1a5-6c8c-4ca0-aee9-7f95537115a5" providerId="ADAL" clId="{0F1D2AB8-F32C-E34D-A942-ECC8959D258F}" dt="2021-09-29T14:10:01.385" v="2714" actId="14100"/>
          <ac:spMkLst>
            <pc:docMk/>
            <pc:sldMk cId="2654321062" sldId="299"/>
            <ac:spMk id="4" creationId="{FDFEC72A-68F5-4D43-966C-834B960253F7}"/>
          </ac:spMkLst>
        </pc:spChg>
        <pc:picChg chg="mod">
          <ac:chgData name="Yaping Zhou" userId="ba59d1a5-6c8c-4ca0-aee9-7f95537115a5" providerId="ADAL" clId="{0F1D2AB8-F32C-E34D-A942-ECC8959D258F}" dt="2021-09-29T04:06:13.074" v="1794" actId="1076"/>
          <ac:picMkLst>
            <pc:docMk/>
            <pc:sldMk cId="2654321062" sldId="299"/>
            <ac:picMk id="5" creationId="{6BA8D04C-6C3C-A941-BA8C-35D4F79CB8DF}"/>
          </ac:picMkLst>
        </pc:picChg>
        <pc:picChg chg="mod">
          <ac:chgData name="Yaping Zhou" userId="ba59d1a5-6c8c-4ca0-aee9-7f95537115a5" providerId="ADAL" clId="{0F1D2AB8-F32C-E34D-A942-ECC8959D258F}" dt="2021-09-29T04:06:58.546" v="1801" actId="1076"/>
          <ac:picMkLst>
            <pc:docMk/>
            <pc:sldMk cId="2654321062" sldId="299"/>
            <ac:picMk id="7" creationId="{ED134842-ECEB-5045-885A-E80E3871F32F}"/>
          </ac:picMkLst>
        </pc:picChg>
        <pc:cxnChg chg="mod">
          <ac:chgData name="Yaping Zhou" userId="ba59d1a5-6c8c-4ca0-aee9-7f95537115a5" providerId="ADAL" clId="{0F1D2AB8-F32C-E34D-A942-ECC8959D258F}" dt="2021-09-29T04:06:16.219" v="1795" actId="1076"/>
          <ac:cxnSpMkLst>
            <pc:docMk/>
            <pc:sldMk cId="2654321062" sldId="299"/>
            <ac:cxnSpMk id="6" creationId="{5B1FC0CA-F4EF-CF4C-8A6E-B9D4DB7B399B}"/>
          </ac:cxnSpMkLst>
        </pc:cxnChg>
      </pc:sldChg>
      <pc:sldChg chg="addSp delSp modSp mod">
        <pc:chgData name="Yaping Zhou" userId="ba59d1a5-6c8c-4ca0-aee9-7f95537115a5" providerId="ADAL" clId="{0F1D2AB8-F32C-E34D-A942-ECC8959D258F}" dt="2021-09-29T13:17:02.590" v="2642" actId="20577"/>
        <pc:sldMkLst>
          <pc:docMk/>
          <pc:sldMk cId="1729753394" sldId="316"/>
        </pc:sldMkLst>
        <pc:spChg chg="add del mod">
          <ac:chgData name="Yaping Zhou" userId="ba59d1a5-6c8c-4ca0-aee9-7f95537115a5" providerId="ADAL" clId="{0F1D2AB8-F32C-E34D-A942-ECC8959D258F}" dt="2021-09-29T03:06:49.414" v="1059" actId="478"/>
          <ac:spMkLst>
            <pc:docMk/>
            <pc:sldMk cId="1729753394" sldId="316"/>
            <ac:spMk id="2" creationId="{35FC19F5-E5F3-5C41-8490-31FF7BD4DC2B}"/>
          </ac:spMkLst>
        </pc:spChg>
        <pc:spChg chg="add mod">
          <ac:chgData name="Yaping Zhou" userId="ba59d1a5-6c8c-4ca0-aee9-7f95537115a5" providerId="ADAL" clId="{0F1D2AB8-F32C-E34D-A942-ECC8959D258F}" dt="2021-09-29T13:17:02.590" v="2642" actId="20577"/>
          <ac:spMkLst>
            <pc:docMk/>
            <pc:sldMk cId="1729753394" sldId="316"/>
            <ac:spMk id="4" creationId="{50663C4A-97F5-3446-BDDE-CFC4033777DC}"/>
          </ac:spMkLst>
        </pc:spChg>
        <pc:picChg chg="mod">
          <ac:chgData name="Yaping Zhou" userId="ba59d1a5-6c8c-4ca0-aee9-7f95537115a5" providerId="ADAL" clId="{0F1D2AB8-F32C-E34D-A942-ECC8959D258F}" dt="2021-09-28T22:15:35.273" v="488" actId="1076"/>
          <ac:picMkLst>
            <pc:docMk/>
            <pc:sldMk cId="1729753394" sldId="316"/>
            <ac:picMk id="1028" creationId="{4E728E95-E2D7-C049-9F15-4D5E59BD9B84}"/>
          </ac:picMkLst>
        </pc:picChg>
      </pc:sldChg>
      <pc:sldChg chg="addSp delSp modSp del mod setBg">
        <pc:chgData name="Yaping Zhou" userId="ba59d1a5-6c8c-4ca0-aee9-7f95537115a5" providerId="ADAL" clId="{0F1D2AB8-F32C-E34D-A942-ECC8959D258F}" dt="2021-09-29T05:16:19.323" v="2520" actId="2696"/>
        <pc:sldMkLst>
          <pc:docMk/>
          <pc:sldMk cId="1947213159" sldId="326"/>
        </pc:sldMkLst>
        <pc:spChg chg="add del mod">
          <ac:chgData name="Yaping Zhou" userId="ba59d1a5-6c8c-4ca0-aee9-7f95537115a5" providerId="ADAL" clId="{0F1D2AB8-F32C-E34D-A942-ECC8959D258F}" dt="2021-09-29T05:12:43.138" v="2499" actId="478"/>
          <ac:spMkLst>
            <pc:docMk/>
            <pc:sldMk cId="1947213159" sldId="326"/>
            <ac:spMk id="2" creationId="{B24021C3-BCF5-CA4C-8C4B-2428C2600919}"/>
          </ac:spMkLst>
        </pc:spChg>
        <pc:spChg chg="add del mod">
          <ac:chgData name="Yaping Zhou" userId="ba59d1a5-6c8c-4ca0-aee9-7f95537115a5" providerId="ADAL" clId="{0F1D2AB8-F32C-E34D-A942-ECC8959D258F}" dt="2021-09-29T05:14:42.298" v="2508"/>
          <ac:spMkLst>
            <pc:docMk/>
            <pc:sldMk cId="1947213159" sldId="326"/>
            <ac:spMk id="3" creationId="{10F12F68-030F-FE4B-8031-B8B982315AC0}"/>
          </ac:spMkLst>
        </pc:spChg>
        <pc:spChg chg="mod">
          <ac:chgData name="Yaping Zhou" userId="ba59d1a5-6c8c-4ca0-aee9-7f95537115a5" providerId="ADAL" clId="{0F1D2AB8-F32C-E34D-A942-ECC8959D258F}" dt="2021-09-29T05:16:00.326" v="2519" actId="1076"/>
          <ac:spMkLst>
            <pc:docMk/>
            <pc:sldMk cId="1947213159" sldId="326"/>
            <ac:spMk id="5" creationId="{0E5F1229-530D-6740-8EE8-0C2C17E8D1CE}"/>
          </ac:spMkLst>
        </pc:spChg>
        <pc:spChg chg="add del">
          <ac:chgData name="Yaping Zhou" userId="ba59d1a5-6c8c-4ca0-aee9-7f95537115a5" providerId="ADAL" clId="{0F1D2AB8-F32C-E34D-A942-ECC8959D258F}" dt="2021-09-29T05:13:51.058" v="2502" actId="26606"/>
          <ac:spMkLst>
            <pc:docMk/>
            <pc:sldMk cId="1947213159" sldId="326"/>
            <ac:spMk id="15" creationId="{823AC064-BC96-4F32-8AE1-B2FD38754823}"/>
          </ac:spMkLst>
        </pc:spChg>
        <pc:spChg chg="add del">
          <ac:chgData name="Yaping Zhou" userId="ba59d1a5-6c8c-4ca0-aee9-7f95537115a5" providerId="ADAL" clId="{0F1D2AB8-F32C-E34D-A942-ECC8959D258F}" dt="2021-09-29T05:13:51.052" v="2501" actId="26606"/>
          <ac:spMkLst>
            <pc:docMk/>
            <pc:sldMk cId="1947213159" sldId="326"/>
            <ac:spMk id="23" creationId="{0C11C609-219D-48C4-9767-5C819899C5E1}"/>
          </ac:spMkLst>
        </pc:spChg>
        <pc:spChg chg="add">
          <ac:chgData name="Yaping Zhou" userId="ba59d1a5-6c8c-4ca0-aee9-7f95537115a5" providerId="ADAL" clId="{0F1D2AB8-F32C-E34D-A942-ECC8959D258F}" dt="2021-09-29T05:13:51.058" v="2502" actId="26606"/>
          <ac:spMkLst>
            <pc:docMk/>
            <pc:sldMk cId="1947213159" sldId="326"/>
            <ac:spMk id="24" creationId="{823AC064-BC96-4F32-8AE1-B2FD38754823}"/>
          </ac:spMkLst>
        </pc:spChg>
        <pc:spChg chg="add del">
          <ac:chgData name="Yaping Zhou" userId="ba59d1a5-6c8c-4ca0-aee9-7f95537115a5" providerId="ADAL" clId="{0F1D2AB8-F32C-E34D-A942-ECC8959D258F}" dt="2021-09-29T05:13:51.052" v="2501" actId="26606"/>
          <ac:spMkLst>
            <pc:docMk/>
            <pc:sldMk cId="1947213159" sldId="326"/>
            <ac:spMk id="26" creationId="{99F1FFA9-D672-408C-9220-ADEEC6ABDD09}"/>
          </ac:spMkLst>
        </pc:spChg>
        <pc:picChg chg="mod ord">
          <ac:chgData name="Yaping Zhou" userId="ba59d1a5-6c8c-4ca0-aee9-7f95537115a5" providerId="ADAL" clId="{0F1D2AB8-F32C-E34D-A942-ECC8959D258F}" dt="2021-09-29T05:13:56.566" v="2503" actId="27614"/>
          <ac:picMkLst>
            <pc:docMk/>
            <pc:sldMk cId="1947213159" sldId="326"/>
            <ac:picMk id="6" creationId="{A9B8D012-48B5-204F-9B2A-2BFD5252391F}"/>
          </ac:picMkLst>
        </pc:picChg>
        <pc:picChg chg="mod ord">
          <ac:chgData name="Yaping Zhou" userId="ba59d1a5-6c8c-4ca0-aee9-7f95537115a5" providerId="ADAL" clId="{0F1D2AB8-F32C-E34D-A942-ECC8959D258F}" dt="2021-09-29T05:13:51.052" v="2501" actId="26606"/>
          <ac:picMkLst>
            <pc:docMk/>
            <pc:sldMk cId="1947213159" sldId="326"/>
            <ac:picMk id="10" creationId="{4C122C85-748F-0D45-A47F-789F4CDEC36C}"/>
          </ac:picMkLst>
        </pc:picChg>
        <pc:cxnChg chg="add del">
          <ac:chgData name="Yaping Zhou" userId="ba59d1a5-6c8c-4ca0-aee9-7f95537115a5" providerId="ADAL" clId="{0F1D2AB8-F32C-E34D-A942-ECC8959D258F}" dt="2021-09-29T05:13:51.058" v="2502" actId="26606"/>
          <ac:cxnSpMkLst>
            <pc:docMk/>
            <pc:sldMk cId="1947213159" sldId="326"/>
            <ac:cxnSpMk id="17" creationId="{7E7C77BC-7138-40B1-A15B-20F57A494629}"/>
          </ac:cxnSpMkLst>
        </pc:cxnChg>
        <pc:cxnChg chg="add del">
          <ac:chgData name="Yaping Zhou" userId="ba59d1a5-6c8c-4ca0-aee9-7f95537115a5" providerId="ADAL" clId="{0F1D2AB8-F32C-E34D-A942-ECC8959D258F}" dt="2021-09-29T05:13:51.058" v="2502" actId="26606"/>
          <ac:cxnSpMkLst>
            <pc:docMk/>
            <pc:sldMk cId="1947213159" sldId="326"/>
            <ac:cxnSpMk id="19" creationId="{DB146403-F3D6-484B-B2ED-97F9565D0370}"/>
          </ac:cxnSpMkLst>
        </pc:cxnChg>
        <pc:cxnChg chg="add">
          <ac:chgData name="Yaping Zhou" userId="ba59d1a5-6c8c-4ca0-aee9-7f95537115a5" providerId="ADAL" clId="{0F1D2AB8-F32C-E34D-A942-ECC8959D258F}" dt="2021-09-29T05:13:51.058" v="2502" actId="26606"/>
          <ac:cxnSpMkLst>
            <pc:docMk/>
            <pc:sldMk cId="1947213159" sldId="326"/>
            <ac:cxnSpMk id="28" creationId="{DB146403-F3D6-484B-B2ED-97F9565D0370}"/>
          </ac:cxnSpMkLst>
        </pc:cxnChg>
        <pc:cxnChg chg="add">
          <ac:chgData name="Yaping Zhou" userId="ba59d1a5-6c8c-4ca0-aee9-7f95537115a5" providerId="ADAL" clId="{0F1D2AB8-F32C-E34D-A942-ECC8959D258F}" dt="2021-09-29T05:13:51.058" v="2502" actId="26606"/>
          <ac:cxnSpMkLst>
            <pc:docMk/>
            <pc:sldMk cId="1947213159" sldId="326"/>
            <ac:cxnSpMk id="29" creationId="{7E7C77BC-7138-40B1-A15B-20F57A494629}"/>
          </ac:cxnSpMkLst>
        </pc:cxnChg>
      </pc:sldChg>
      <pc:sldChg chg="modSp mod ord">
        <pc:chgData name="Yaping Zhou" userId="ba59d1a5-6c8c-4ca0-aee9-7f95537115a5" providerId="ADAL" clId="{0F1D2AB8-F32C-E34D-A942-ECC8959D258F}" dt="2021-09-29T13:39:41.011" v="2646" actId="113"/>
        <pc:sldMkLst>
          <pc:docMk/>
          <pc:sldMk cId="2052284744" sldId="327"/>
        </pc:sldMkLst>
        <pc:spChg chg="mod">
          <ac:chgData name="Yaping Zhou" userId="ba59d1a5-6c8c-4ca0-aee9-7f95537115a5" providerId="ADAL" clId="{0F1D2AB8-F32C-E34D-A942-ECC8959D258F}" dt="2021-09-29T13:39:41.011" v="2646" actId="113"/>
          <ac:spMkLst>
            <pc:docMk/>
            <pc:sldMk cId="2052284744" sldId="327"/>
            <ac:spMk id="2" creationId="{A067D51D-0E3C-E94F-B0DF-2071120925AF}"/>
          </ac:spMkLst>
        </pc:spChg>
        <pc:picChg chg="mod">
          <ac:chgData name="Yaping Zhou" userId="ba59d1a5-6c8c-4ca0-aee9-7f95537115a5" providerId="ADAL" clId="{0F1D2AB8-F32C-E34D-A942-ECC8959D258F}" dt="2021-09-29T05:11:05.488" v="2487" actId="1076"/>
          <ac:picMkLst>
            <pc:docMk/>
            <pc:sldMk cId="2052284744" sldId="327"/>
            <ac:picMk id="12" creationId="{B7C0FC19-0124-774E-B33A-DF513D7644D3}"/>
          </ac:picMkLst>
        </pc:picChg>
        <pc:picChg chg="mod">
          <ac:chgData name="Yaping Zhou" userId="ba59d1a5-6c8c-4ca0-aee9-7f95537115a5" providerId="ADAL" clId="{0F1D2AB8-F32C-E34D-A942-ECC8959D258F}" dt="2021-09-29T05:11:06.792" v="2488" actId="1076"/>
          <ac:picMkLst>
            <pc:docMk/>
            <pc:sldMk cId="2052284744" sldId="327"/>
            <ac:picMk id="14" creationId="{E831743F-6847-FC4C-9556-6E94DFEC99DE}"/>
          </ac:picMkLst>
        </pc:picChg>
      </pc:sldChg>
      <pc:sldChg chg="modSp mod">
        <pc:chgData name="Yaping Zhou" userId="ba59d1a5-6c8c-4ca0-aee9-7f95537115a5" providerId="ADAL" clId="{0F1D2AB8-F32C-E34D-A942-ECC8959D258F}" dt="2021-09-29T14:09:09.635" v="2710" actId="20577"/>
        <pc:sldMkLst>
          <pc:docMk/>
          <pc:sldMk cId="1315505498" sldId="328"/>
        </pc:sldMkLst>
        <pc:spChg chg="mod">
          <ac:chgData name="Yaping Zhou" userId="ba59d1a5-6c8c-4ca0-aee9-7f95537115a5" providerId="ADAL" clId="{0F1D2AB8-F32C-E34D-A942-ECC8959D258F}" dt="2021-09-29T14:09:09.635" v="2710" actId="20577"/>
          <ac:spMkLst>
            <pc:docMk/>
            <pc:sldMk cId="1315505498" sldId="328"/>
            <ac:spMk id="2" creationId="{CE1914C8-E375-454F-AE7A-085B9BF7837B}"/>
          </ac:spMkLst>
        </pc:spChg>
        <pc:picChg chg="mod">
          <ac:chgData name="Yaping Zhou" userId="ba59d1a5-6c8c-4ca0-aee9-7f95537115a5" providerId="ADAL" clId="{0F1D2AB8-F32C-E34D-A942-ECC8959D258F}" dt="2021-09-29T05:02:14.058" v="2324" actId="1076"/>
          <ac:picMkLst>
            <pc:docMk/>
            <pc:sldMk cId="1315505498" sldId="328"/>
            <ac:picMk id="5122" creationId="{9D67D141-2145-D14F-BC7D-2E070930ED48}"/>
          </ac:picMkLst>
        </pc:picChg>
      </pc:sldChg>
      <pc:sldChg chg="del">
        <pc:chgData name="Yaping Zhou" userId="ba59d1a5-6c8c-4ca0-aee9-7f95537115a5" providerId="ADAL" clId="{0F1D2AB8-F32C-E34D-A942-ECC8959D258F}" dt="2021-09-29T04:33:08.989" v="2108" actId="2696"/>
        <pc:sldMkLst>
          <pc:docMk/>
          <pc:sldMk cId="2621380556" sldId="330"/>
        </pc:sldMkLst>
      </pc:sldChg>
      <pc:sldChg chg="modSp mod">
        <pc:chgData name="Yaping Zhou" userId="ba59d1a5-6c8c-4ca0-aee9-7f95537115a5" providerId="ADAL" clId="{0F1D2AB8-F32C-E34D-A942-ECC8959D258F}" dt="2021-09-29T13:40:30.460" v="2651" actId="113"/>
        <pc:sldMkLst>
          <pc:docMk/>
          <pc:sldMk cId="1175322744" sldId="331"/>
        </pc:sldMkLst>
        <pc:spChg chg="mod">
          <ac:chgData name="Yaping Zhou" userId="ba59d1a5-6c8c-4ca0-aee9-7f95537115a5" providerId="ADAL" clId="{0F1D2AB8-F32C-E34D-A942-ECC8959D258F}" dt="2021-09-29T13:40:30.460" v="2651" actId="113"/>
          <ac:spMkLst>
            <pc:docMk/>
            <pc:sldMk cId="1175322744" sldId="331"/>
            <ac:spMk id="21" creationId="{9792B6E2-3745-5448-AFA3-05DD01E4D1D6}"/>
          </ac:spMkLst>
        </pc:spChg>
        <pc:spChg chg="mod">
          <ac:chgData name="Yaping Zhou" userId="ba59d1a5-6c8c-4ca0-aee9-7f95537115a5" providerId="ADAL" clId="{0F1D2AB8-F32C-E34D-A942-ECC8959D258F}" dt="2021-09-29T05:01:37.042" v="2318" actId="1076"/>
          <ac:spMkLst>
            <pc:docMk/>
            <pc:sldMk cId="1175322744" sldId="331"/>
            <ac:spMk id="22" creationId="{39FA1298-60B6-8149-BAFB-8927EBBE25F3}"/>
          </ac:spMkLst>
        </pc:spChg>
        <pc:spChg chg="mod">
          <ac:chgData name="Yaping Zhou" userId="ba59d1a5-6c8c-4ca0-aee9-7f95537115a5" providerId="ADAL" clId="{0F1D2AB8-F32C-E34D-A942-ECC8959D258F}" dt="2021-09-29T05:01:43.354" v="2319" actId="1076"/>
          <ac:spMkLst>
            <pc:docMk/>
            <pc:sldMk cId="1175322744" sldId="331"/>
            <ac:spMk id="23" creationId="{133AD0B5-2F61-7642-9982-651AB2AD981F}"/>
          </ac:spMkLst>
        </pc:spChg>
        <pc:picChg chg="mod">
          <ac:chgData name="Yaping Zhou" userId="ba59d1a5-6c8c-4ca0-aee9-7f95537115a5" providerId="ADAL" clId="{0F1D2AB8-F32C-E34D-A942-ECC8959D258F}" dt="2021-09-29T05:01:31.962" v="2317" actId="1076"/>
          <ac:picMkLst>
            <pc:docMk/>
            <pc:sldMk cId="1175322744" sldId="331"/>
            <ac:picMk id="4100" creationId="{53844A5C-BDE2-E54D-AE39-111CBB2F455D}"/>
          </ac:picMkLst>
        </pc:picChg>
      </pc:sldChg>
      <pc:sldChg chg="addSp delSp modSp mod ord">
        <pc:chgData name="Yaping Zhou" userId="ba59d1a5-6c8c-4ca0-aee9-7f95537115a5" providerId="ADAL" clId="{0F1D2AB8-F32C-E34D-A942-ECC8959D258F}" dt="2021-09-29T16:08:39.073" v="2764" actId="20577"/>
        <pc:sldMkLst>
          <pc:docMk/>
          <pc:sldMk cId="2344841508" sldId="333"/>
        </pc:sldMkLst>
        <pc:spChg chg="mod">
          <ac:chgData name="Yaping Zhou" userId="ba59d1a5-6c8c-4ca0-aee9-7f95537115a5" providerId="ADAL" clId="{0F1D2AB8-F32C-E34D-A942-ECC8959D258F}" dt="2021-09-29T16:08:39.073" v="2764" actId="20577"/>
          <ac:spMkLst>
            <pc:docMk/>
            <pc:sldMk cId="2344841508" sldId="333"/>
            <ac:spMk id="2" creationId="{9AAE477A-4381-2347-9725-1D51CAA03DC9}"/>
          </ac:spMkLst>
        </pc:spChg>
        <pc:spChg chg="add del mod">
          <ac:chgData name="Yaping Zhou" userId="ba59d1a5-6c8c-4ca0-aee9-7f95537115a5" providerId="ADAL" clId="{0F1D2AB8-F32C-E34D-A942-ECC8959D258F}" dt="2021-09-29T03:37:52.756" v="1248" actId="478"/>
          <ac:spMkLst>
            <pc:docMk/>
            <pc:sldMk cId="2344841508" sldId="333"/>
            <ac:spMk id="7" creationId="{87511A16-9F0C-3846-8CEB-68CDA5133C53}"/>
          </ac:spMkLst>
        </pc:spChg>
        <pc:spChg chg="add mod">
          <ac:chgData name="Yaping Zhou" userId="ba59d1a5-6c8c-4ca0-aee9-7f95537115a5" providerId="ADAL" clId="{0F1D2AB8-F32C-E34D-A942-ECC8959D258F}" dt="2021-09-29T13:41:17.230" v="2655" actId="2711"/>
          <ac:spMkLst>
            <pc:docMk/>
            <pc:sldMk cId="2344841508" sldId="333"/>
            <ac:spMk id="9" creationId="{E98E9305-D621-8F43-B55F-8B11FA4F1016}"/>
          </ac:spMkLst>
        </pc:spChg>
        <pc:picChg chg="del mod modCrop">
          <ac:chgData name="Yaping Zhou" userId="ba59d1a5-6c8c-4ca0-aee9-7f95537115a5" providerId="ADAL" clId="{0F1D2AB8-F32C-E34D-A942-ECC8959D258F}" dt="2021-09-29T03:37:43.263" v="1245" actId="478"/>
          <ac:picMkLst>
            <pc:docMk/>
            <pc:sldMk cId="2344841508" sldId="333"/>
            <ac:picMk id="4" creationId="{56AAF60D-1258-CF49-8E4D-AE7DEF50E028}"/>
          </ac:picMkLst>
        </pc:picChg>
        <pc:picChg chg="del mod">
          <ac:chgData name="Yaping Zhou" userId="ba59d1a5-6c8c-4ca0-aee9-7f95537115a5" providerId="ADAL" clId="{0F1D2AB8-F32C-E34D-A942-ECC8959D258F}" dt="2021-09-29T03:21:44.585" v="1199" actId="478"/>
          <ac:picMkLst>
            <pc:docMk/>
            <pc:sldMk cId="2344841508" sldId="333"/>
            <ac:picMk id="5" creationId="{89BD97CB-268D-2644-A668-D39FEC190FD4}"/>
          </ac:picMkLst>
        </pc:picChg>
        <pc:picChg chg="add del mod modCrop">
          <ac:chgData name="Yaping Zhou" userId="ba59d1a5-6c8c-4ca0-aee9-7f95537115a5" providerId="ADAL" clId="{0F1D2AB8-F32C-E34D-A942-ECC8959D258F}" dt="2021-09-29T03:37:41.524" v="1244" actId="478"/>
          <ac:picMkLst>
            <pc:docMk/>
            <pc:sldMk cId="2344841508" sldId="333"/>
            <ac:picMk id="6" creationId="{311AC018-8EB5-794C-AD3C-2FA907D8BFC2}"/>
          </ac:picMkLst>
        </pc:picChg>
      </pc:sldChg>
      <pc:sldChg chg="addSp delSp modSp new mod ord setBg">
        <pc:chgData name="Yaping Zhou" userId="ba59d1a5-6c8c-4ca0-aee9-7f95537115a5" providerId="ADAL" clId="{0F1D2AB8-F32C-E34D-A942-ECC8959D258F}" dt="2021-09-29T04:55:47.980" v="2275" actId="1076"/>
        <pc:sldMkLst>
          <pc:docMk/>
          <pc:sldMk cId="777792671" sldId="334"/>
        </pc:sldMkLst>
        <pc:spChg chg="del">
          <ac:chgData name="Yaping Zhou" userId="ba59d1a5-6c8c-4ca0-aee9-7f95537115a5" providerId="ADAL" clId="{0F1D2AB8-F32C-E34D-A942-ECC8959D258F}" dt="2021-09-28T20:24:10.799" v="80" actId="478"/>
          <ac:spMkLst>
            <pc:docMk/>
            <pc:sldMk cId="777792671" sldId="334"/>
            <ac:spMk id="2" creationId="{ECC2B998-8E0D-5149-9B18-582C19F10B27}"/>
          </ac:spMkLst>
        </pc:spChg>
        <pc:spChg chg="del mod">
          <ac:chgData name="Yaping Zhou" userId="ba59d1a5-6c8c-4ca0-aee9-7f95537115a5" providerId="ADAL" clId="{0F1D2AB8-F32C-E34D-A942-ECC8959D258F}" dt="2021-09-28T20:23:55.599" v="78" actId="478"/>
          <ac:spMkLst>
            <pc:docMk/>
            <pc:sldMk cId="777792671" sldId="334"/>
            <ac:spMk id="3" creationId="{FD47DBDE-100B-8048-B0D6-E02D8CD6CBB4}"/>
          </ac:spMkLst>
        </pc:spChg>
        <pc:spChg chg="add del mod">
          <ac:chgData name="Yaping Zhou" userId="ba59d1a5-6c8c-4ca0-aee9-7f95537115a5" providerId="ADAL" clId="{0F1D2AB8-F32C-E34D-A942-ECC8959D258F}" dt="2021-09-28T20:55:50.526" v="86" actId="478"/>
          <ac:spMkLst>
            <pc:docMk/>
            <pc:sldMk cId="777792671" sldId="334"/>
            <ac:spMk id="5" creationId="{9C24EA67-E440-1E47-9B13-A91BA4E1583D}"/>
          </ac:spMkLst>
        </pc:spChg>
        <pc:spChg chg="add del">
          <ac:chgData name="Yaping Zhou" userId="ba59d1a5-6c8c-4ca0-aee9-7f95537115a5" providerId="ADAL" clId="{0F1D2AB8-F32C-E34D-A942-ECC8959D258F}" dt="2021-09-28T20:56:24.786" v="93" actId="26606"/>
          <ac:spMkLst>
            <pc:docMk/>
            <pc:sldMk cId="777792671" sldId="334"/>
            <ac:spMk id="12" creationId="{32BC26D8-82FB-445E-AA49-62A77D7C1EE0}"/>
          </ac:spMkLst>
        </pc:spChg>
        <pc:spChg chg="add del">
          <ac:chgData name="Yaping Zhou" userId="ba59d1a5-6c8c-4ca0-aee9-7f95537115a5" providerId="ADAL" clId="{0F1D2AB8-F32C-E34D-A942-ECC8959D258F}" dt="2021-09-28T20:56:24.786" v="93" actId="26606"/>
          <ac:spMkLst>
            <pc:docMk/>
            <pc:sldMk cId="777792671" sldId="334"/>
            <ac:spMk id="14" creationId="{CB44330D-EA18-4254-AA95-EB49948539B8}"/>
          </ac:spMkLst>
        </pc:spChg>
        <pc:spChg chg="add del">
          <ac:chgData name="Yaping Zhou" userId="ba59d1a5-6c8c-4ca0-aee9-7f95537115a5" providerId="ADAL" clId="{0F1D2AB8-F32C-E34D-A942-ECC8959D258F}" dt="2021-09-28T20:56:34.735" v="96" actId="26606"/>
          <ac:spMkLst>
            <pc:docMk/>
            <pc:sldMk cId="777792671" sldId="334"/>
            <ac:spMk id="16" creationId="{2633B3B5-CC90-43F0-8714-D31D1F3F0209}"/>
          </ac:spMkLst>
        </pc:spChg>
        <pc:spChg chg="add del">
          <ac:chgData name="Yaping Zhou" userId="ba59d1a5-6c8c-4ca0-aee9-7f95537115a5" providerId="ADAL" clId="{0F1D2AB8-F32C-E34D-A942-ECC8959D258F}" dt="2021-09-28T20:56:34.735" v="96" actId="26606"/>
          <ac:spMkLst>
            <pc:docMk/>
            <pc:sldMk cId="777792671" sldId="334"/>
            <ac:spMk id="17" creationId="{AB8C311F-7253-4AED-9701-7FC0708C41C7}"/>
          </ac:spMkLst>
        </pc:spChg>
        <pc:spChg chg="add del">
          <ac:chgData name="Yaping Zhou" userId="ba59d1a5-6c8c-4ca0-aee9-7f95537115a5" providerId="ADAL" clId="{0F1D2AB8-F32C-E34D-A942-ECC8959D258F}" dt="2021-09-28T20:56:34.735" v="96" actId="26606"/>
          <ac:spMkLst>
            <pc:docMk/>
            <pc:sldMk cId="777792671" sldId="334"/>
            <ac:spMk id="18" creationId="{A8D57A06-A426-446D-B02C-A2DC6B62E45E}"/>
          </ac:spMkLst>
        </pc:spChg>
        <pc:spChg chg="add del">
          <ac:chgData name="Yaping Zhou" userId="ba59d1a5-6c8c-4ca0-aee9-7f95537115a5" providerId="ADAL" clId="{0F1D2AB8-F32C-E34D-A942-ECC8959D258F}" dt="2021-09-28T20:56:34.735" v="96" actId="26606"/>
          <ac:spMkLst>
            <pc:docMk/>
            <pc:sldMk cId="777792671" sldId="334"/>
            <ac:spMk id="19" creationId="{E2384209-CB15-4CDF-9D31-C44FD9A3F20D}"/>
          </ac:spMkLst>
        </pc:spChg>
        <pc:spChg chg="add mod">
          <ac:chgData name="Yaping Zhou" userId="ba59d1a5-6c8c-4ca0-aee9-7f95537115a5" providerId="ADAL" clId="{0F1D2AB8-F32C-E34D-A942-ECC8959D258F}" dt="2021-09-29T04:55:28.677" v="2273" actId="1076"/>
          <ac:spMkLst>
            <pc:docMk/>
            <pc:sldMk cId="777792671" sldId="334"/>
            <ac:spMk id="20" creationId="{2729D7DD-D1E5-3248-A48D-0BAC3E870194}"/>
          </ac:spMkLst>
        </pc:spChg>
        <pc:spChg chg="add">
          <ac:chgData name="Yaping Zhou" userId="ba59d1a5-6c8c-4ca0-aee9-7f95537115a5" providerId="ADAL" clId="{0F1D2AB8-F32C-E34D-A942-ECC8959D258F}" dt="2021-09-28T20:56:34.735" v="96" actId="26606"/>
          <ac:spMkLst>
            <pc:docMk/>
            <pc:sldMk cId="777792671" sldId="334"/>
            <ac:spMk id="24" creationId="{AB8C311F-7253-4AED-9701-7FC0708C41C7}"/>
          </ac:spMkLst>
        </pc:spChg>
        <pc:spChg chg="add">
          <ac:chgData name="Yaping Zhou" userId="ba59d1a5-6c8c-4ca0-aee9-7f95537115a5" providerId="ADAL" clId="{0F1D2AB8-F32C-E34D-A942-ECC8959D258F}" dt="2021-09-28T20:56:34.735" v="96" actId="26606"/>
          <ac:spMkLst>
            <pc:docMk/>
            <pc:sldMk cId="777792671" sldId="334"/>
            <ac:spMk id="26" creationId="{E2384209-CB15-4CDF-9D31-C44FD9A3F20D}"/>
          </ac:spMkLst>
        </pc:spChg>
        <pc:spChg chg="add">
          <ac:chgData name="Yaping Zhou" userId="ba59d1a5-6c8c-4ca0-aee9-7f95537115a5" providerId="ADAL" clId="{0F1D2AB8-F32C-E34D-A942-ECC8959D258F}" dt="2021-09-28T20:56:34.735" v="96" actId="26606"/>
          <ac:spMkLst>
            <pc:docMk/>
            <pc:sldMk cId="777792671" sldId="334"/>
            <ac:spMk id="28" creationId="{2633B3B5-CC90-43F0-8714-D31D1F3F0209}"/>
          </ac:spMkLst>
        </pc:spChg>
        <pc:spChg chg="add">
          <ac:chgData name="Yaping Zhou" userId="ba59d1a5-6c8c-4ca0-aee9-7f95537115a5" providerId="ADAL" clId="{0F1D2AB8-F32C-E34D-A942-ECC8959D258F}" dt="2021-09-28T20:56:34.735" v="96" actId="26606"/>
          <ac:spMkLst>
            <pc:docMk/>
            <pc:sldMk cId="777792671" sldId="334"/>
            <ac:spMk id="30" creationId="{A8D57A06-A426-446D-B02C-A2DC6B62E45E}"/>
          </ac:spMkLst>
        </pc:spChg>
        <pc:picChg chg="add mod">
          <ac:chgData name="Yaping Zhou" userId="ba59d1a5-6c8c-4ca0-aee9-7f95537115a5" providerId="ADAL" clId="{0F1D2AB8-F32C-E34D-A942-ECC8959D258F}" dt="2021-09-29T04:55:47.980" v="2275" actId="1076"/>
          <ac:picMkLst>
            <pc:docMk/>
            <pc:sldMk cId="777792671" sldId="334"/>
            <ac:picMk id="7" creationId="{3D707ACA-3758-0D4E-8A4F-CBF38B12EB75}"/>
          </ac:picMkLst>
        </pc:picChg>
      </pc:sldChg>
      <pc:sldChg chg="addSp delSp modSp new mod">
        <pc:chgData name="Yaping Zhou" userId="ba59d1a5-6c8c-4ca0-aee9-7f95537115a5" providerId="ADAL" clId="{0F1D2AB8-F32C-E34D-A942-ECC8959D258F}" dt="2021-09-29T13:16:37.342" v="2637" actId="20577"/>
        <pc:sldMkLst>
          <pc:docMk/>
          <pc:sldMk cId="3372517884" sldId="335"/>
        </pc:sldMkLst>
        <pc:spChg chg="mod">
          <ac:chgData name="Yaping Zhou" userId="ba59d1a5-6c8c-4ca0-aee9-7f95537115a5" providerId="ADAL" clId="{0F1D2AB8-F32C-E34D-A942-ECC8959D258F}" dt="2021-09-29T13:16:37.342" v="2637" actId="20577"/>
          <ac:spMkLst>
            <pc:docMk/>
            <pc:sldMk cId="3372517884" sldId="335"/>
            <ac:spMk id="2" creationId="{E2FECAA4-BBDC-D947-BCD0-6947BFEF9174}"/>
          </ac:spMkLst>
        </pc:spChg>
        <pc:spChg chg="del mod">
          <ac:chgData name="Yaping Zhou" userId="ba59d1a5-6c8c-4ca0-aee9-7f95537115a5" providerId="ADAL" clId="{0F1D2AB8-F32C-E34D-A942-ECC8959D258F}" dt="2021-09-29T01:37:21.266" v="518" actId="478"/>
          <ac:spMkLst>
            <pc:docMk/>
            <pc:sldMk cId="3372517884" sldId="335"/>
            <ac:spMk id="3" creationId="{31ED1964-A928-5143-B67E-294BE38782B5}"/>
          </ac:spMkLst>
        </pc:spChg>
        <pc:spChg chg="add del mod">
          <ac:chgData name="Yaping Zhou" userId="ba59d1a5-6c8c-4ca0-aee9-7f95537115a5" providerId="ADAL" clId="{0F1D2AB8-F32C-E34D-A942-ECC8959D258F}" dt="2021-09-29T01:37:30.431" v="521" actId="478"/>
          <ac:spMkLst>
            <pc:docMk/>
            <pc:sldMk cId="3372517884" sldId="335"/>
            <ac:spMk id="9" creationId="{1FB15C3C-88ED-2F4F-BAE9-AB1A47717438}"/>
          </ac:spMkLst>
        </pc:spChg>
        <pc:spChg chg="add mod">
          <ac:chgData name="Yaping Zhou" userId="ba59d1a5-6c8c-4ca0-aee9-7f95537115a5" providerId="ADAL" clId="{0F1D2AB8-F32C-E34D-A942-ECC8959D258F}" dt="2021-09-29T01:45:03.202" v="620" actId="1076"/>
          <ac:spMkLst>
            <pc:docMk/>
            <pc:sldMk cId="3372517884" sldId="335"/>
            <ac:spMk id="14" creationId="{416E4415-C91E-7D49-8D1A-F959F1F460AF}"/>
          </ac:spMkLst>
        </pc:spChg>
        <pc:spChg chg="add mod">
          <ac:chgData name="Yaping Zhou" userId="ba59d1a5-6c8c-4ca0-aee9-7f95537115a5" providerId="ADAL" clId="{0F1D2AB8-F32C-E34D-A942-ECC8959D258F}" dt="2021-09-29T01:48:14.797" v="674" actId="20577"/>
          <ac:spMkLst>
            <pc:docMk/>
            <pc:sldMk cId="3372517884" sldId="335"/>
            <ac:spMk id="16" creationId="{3D5ABF3D-D0EF-DB42-958D-0CE9DB33C430}"/>
          </ac:spMkLst>
        </pc:spChg>
        <pc:spChg chg="add mod">
          <ac:chgData name="Yaping Zhou" userId="ba59d1a5-6c8c-4ca0-aee9-7f95537115a5" providerId="ADAL" clId="{0F1D2AB8-F32C-E34D-A942-ECC8959D258F}" dt="2021-09-29T01:56:44.218" v="788" actId="20577"/>
          <ac:spMkLst>
            <pc:docMk/>
            <pc:sldMk cId="3372517884" sldId="335"/>
            <ac:spMk id="17" creationId="{B21E54BB-F911-204E-A3CD-90B676D3F879}"/>
          </ac:spMkLst>
        </pc:spChg>
        <pc:spChg chg="add mod">
          <ac:chgData name="Yaping Zhou" userId="ba59d1a5-6c8c-4ca0-aee9-7f95537115a5" providerId="ADAL" clId="{0F1D2AB8-F32C-E34D-A942-ECC8959D258F}" dt="2021-09-29T01:51:10.617" v="712" actId="14100"/>
          <ac:spMkLst>
            <pc:docMk/>
            <pc:sldMk cId="3372517884" sldId="335"/>
            <ac:spMk id="18" creationId="{A3FC5AA0-352D-4543-A2CC-7C5C90B144BF}"/>
          </ac:spMkLst>
        </pc:spChg>
        <pc:picChg chg="add del mod">
          <ac:chgData name="Yaping Zhou" userId="ba59d1a5-6c8c-4ca0-aee9-7f95537115a5" providerId="ADAL" clId="{0F1D2AB8-F32C-E34D-A942-ECC8959D258F}" dt="2021-09-29T01:39:47.901" v="537" actId="478"/>
          <ac:picMkLst>
            <pc:docMk/>
            <pc:sldMk cId="3372517884" sldId="335"/>
            <ac:picMk id="5" creationId="{6F110DF7-D7BD-4D4D-A497-002137A93CA2}"/>
          </ac:picMkLst>
        </pc:picChg>
        <pc:picChg chg="add mod modCrop">
          <ac:chgData name="Yaping Zhou" userId="ba59d1a5-6c8c-4ca0-aee9-7f95537115a5" providerId="ADAL" clId="{0F1D2AB8-F32C-E34D-A942-ECC8959D258F}" dt="2021-09-29T01:49:10.561" v="694" actId="1076"/>
          <ac:picMkLst>
            <pc:docMk/>
            <pc:sldMk cId="3372517884" sldId="335"/>
            <ac:picMk id="7" creationId="{FB9C80CA-067C-7E4D-89CF-A546796ABACF}"/>
          </ac:picMkLst>
        </pc:picChg>
        <pc:picChg chg="add del mod">
          <ac:chgData name="Yaping Zhou" userId="ba59d1a5-6c8c-4ca0-aee9-7f95537115a5" providerId="ADAL" clId="{0F1D2AB8-F32C-E34D-A942-ECC8959D258F}" dt="2021-09-29T01:40:06.407" v="542" actId="478"/>
          <ac:picMkLst>
            <pc:docMk/>
            <pc:sldMk cId="3372517884" sldId="335"/>
            <ac:picMk id="11" creationId="{0830F960-657E-CD45-A81D-F76E4089C8D2}"/>
          </ac:picMkLst>
        </pc:picChg>
        <pc:picChg chg="add mod modCrop">
          <ac:chgData name="Yaping Zhou" userId="ba59d1a5-6c8c-4ca0-aee9-7f95537115a5" providerId="ADAL" clId="{0F1D2AB8-F32C-E34D-A942-ECC8959D258F}" dt="2021-09-29T01:42:38.388" v="588" actId="732"/>
          <ac:picMkLst>
            <pc:docMk/>
            <pc:sldMk cId="3372517884" sldId="335"/>
            <ac:picMk id="13" creationId="{FE04DCE1-CF4D-0B40-9B68-AF91D406E0D4}"/>
          </ac:picMkLst>
        </pc:picChg>
        <pc:picChg chg="add mod">
          <ac:chgData name="Yaping Zhou" userId="ba59d1a5-6c8c-4ca0-aee9-7f95537115a5" providerId="ADAL" clId="{0F1D2AB8-F32C-E34D-A942-ECC8959D258F}" dt="2021-09-29T01:57:31.751" v="800" actId="1076"/>
          <ac:picMkLst>
            <pc:docMk/>
            <pc:sldMk cId="3372517884" sldId="335"/>
            <ac:picMk id="19" creationId="{6DEFB241-571A-AC4A-9585-514A462A2EE6}"/>
          </ac:picMkLst>
        </pc:picChg>
      </pc:sldChg>
      <pc:sldChg chg="addSp delSp modSp new mod">
        <pc:chgData name="Yaping Zhou" userId="ba59d1a5-6c8c-4ca0-aee9-7f95537115a5" providerId="ADAL" clId="{0F1D2AB8-F32C-E34D-A942-ECC8959D258F}" dt="2021-09-29T13:41:31.104" v="2657" actId="2711"/>
        <pc:sldMkLst>
          <pc:docMk/>
          <pc:sldMk cId="3969095811" sldId="336"/>
        </pc:sldMkLst>
        <pc:spChg chg="mod">
          <ac:chgData name="Yaping Zhou" userId="ba59d1a5-6c8c-4ca0-aee9-7f95537115a5" providerId="ADAL" clId="{0F1D2AB8-F32C-E34D-A942-ECC8959D258F}" dt="2021-09-29T13:41:31.104" v="2657" actId="2711"/>
          <ac:spMkLst>
            <pc:docMk/>
            <pc:sldMk cId="3969095811" sldId="336"/>
            <ac:spMk id="2" creationId="{6061B681-1275-AD43-B623-822FBA37BA54}"/>
          </ac:spMkLst>
        </pc:spChg>
        <pc:spChg chg="del">
          <ac:chgData name="Yaping Zhou" userId="ba59d1a5-6c8c-4ca0-aee9-7f95537115a5" providerId="ADAL" clId="{0F1D2AB8-F32C-E34D-A942-ECC8959D258F}" dt="2021-09-29T04:15:33.904" v="1948" actId="478"/>
          <ac:spMkLst>
            <pc:docMk/>
            <pc:sldMk cId="3969095811" sldId="336"/>
            <ac:spMk id="3" creationId="{6D0E88FB-6CD2-4D41-906F-717A4A05A354}"/>
          </ac:spMkLst>
        </pc:spChg>
        <pc:spChg chg="add mod">
          <ac:chgData name="Yaping Zhou" userId="ba59d1a5-6c8c-4ca0-aee9-7f95537115a5" providerId="ADAL" clId="{0F1D2AB8-F32C-E34D-A942-ECC8959D258F}" dt="2021-09-29T04:21:19.341" v="1989" actId="1076"/>
          <ac:spMkLst>
            <pc:docMk/>
            <pc:sldMk cId="3969095811" sldId="336"/>
            <ac:spMk id="6" creationId="{2408C664-C9CD-6E4F-A49E-8E6E23D5BD32}"/>
          </ac:spMkLst>
        </pc:spChg>
        <pc:spChg chg="add mod">
          <ac:chgData name="Yaping Zhou" userId="ba59d1a5-6c8c-4ca0-aee9-7f95537115a5" providerId="ADAL" clId="{0F1D2AB8-F32C-E34D-A942-ECC8959D258F}" dt="2021-09-29T04:21:24.797" v="1991" actId="1076"/>
          <ac:spMkLst>
            <pc:docMk/>
            <pc:sldMk cId="3969095811" sldId="336"/>
            <ac:spMk id="7" creationId="{E821C23D-DCCB-6C4D-8A39-96C66EF5BECC}"/>
          </ac:spMkLst>
        </pc:spChg>
        <pc:spChg chg="add mod">
          <ac:chgData name="Yaping Zhou" userId="ba59d1a5-6c8c-4ca0-aee9-7f95537115a5" providerId="ADAL" clId="{0F1D2AB8-F32C-E34D-A942-ECC8959D258F}" dt="2021-09-29T04:21:22.021" v="1990" actId="1076"/>
          <ac:spMkLst>
            <pc:docMk/>
            <pc:sldMk cId="3969095811" sldId="336"/>
            <ac:spMk id="8" creationId="{4F8BA329-833C-9042-888B-492F35BE25D6}"/>
          </ac:spMkLst>
        </pc:spChg>
        <pc:spChg chg="add mod">
          <ac:chgData name="Yaping Zhou" userId="ba59d1a5-6c8c-4ca0-aee9-7f95537115a5" providerId="ADAL" clId="{0F1D2AB8-F32C-E34D-A942-ECC8959D258F}" dt="2021-09-29T04:21:54.701" v="1996" actId="1076"/>
          <ac:spMkLst>
            <pc:docMk/>
            <pc:sldMk cId="3969095811" sldId="336"/>
            <ac:spMk id="9" creationId="{93F5BBC0-8A9C-5D45-B81C-B367171DEBCF}"/>
          </ac:spMkLst>
        </pc:spChg>
        <pc:spChg chg="add mod">
          <ac:chgData name="Yaping Zhou" userId="ba59d1a5-6c8c-4ca0-aee9-7f95537115a5" providerId="ADAL" clId="{0F1D2AB8-F32C-E34D-A942-ECC8959D258F}" dt="2021-09-29T04:53:31.413" v="2265" actId="1076"/>
          <ac:spMkLst>
            <pc:docMk/>
            <pc:sldMk cId="3969095811" sldId="336"/>
            <ac:spMk id="10" creationId="{AE221094-489C-334A-A396-C978E4B9542E}"/>
          </ac:spMkLst>
        </pc:spChg>
        <pc:spChg chg="add mod">
          <ac:chgData name="Yaping Zhou" userId="ba59d1a5-6c8c-4ca0-aee9-7f95537115a5" providerId="ADAL" clId="{0F1D2AB8-F32C-E34D-A942-ECC8959D258F}" dt="2021-09-29T04:53:35.485" v="2266" actId="1076"/>
          <ac:spMkLst>
            <pc:docMk/>
            <pc:sldMk cId="3969095811" sldId="336"/>
            <ac:spMk id="11" creationId="{7B1285C2-ACCF-894F-BD47-CF363346DF9B}"/>
          </ac:spMkLst>
        </pc:spChg>
        <pc:grpChg chg="add">
          <ac:chgData name="Yaping Zhou" userId="ba59d1a5-6c8c-4ca0-aee9-7f95537115a5" providerId="ADAL" clId="{0F1D2AB8-F32C-E34D-A942-ECC8959D258F}" dt="2021-09-29T04:24:58.133" v="2004" actId="164"/>
          <ac:grpSpMkLst>
            <pc:docMk/>
            <pc:sldMk cId="3969095811" sldId="336"/>
            <ac:grpSpMk id="12" creationId="{592563EB-E1EF-DA41-B187-B21C4BE44BF7}"/>
          </ac:grpSpMkLst>
        </pc:grpChg>
        <pc:grpChg chg="add mod">
          <ac:chgData name="Yaping Zhou" userId="ba59d1a5-6c8c-4ca0-aee9-7f95537115a5" providerId="ADAL" clId="{0F1D2AB8-F32C-E34D-A942-ECC8959D258F}" dt="2021-09-29T05:04:05.529" v="2339" actId="1076"/>
          <ac:grpSpMkLst>
            <pc:docMk/>
            <pc:sldMk cId="3969095811" sldId="336"/>
            <ac:grpSpMk id="13" creationId="{79F695AD-8D12-8E45-B16E-4B88DA90CF49}"/>
          </ac:grpSpMkLst>
        </pc:grpChg>
        <pc:picChg chg="add mod">
          <ac:chgData name="Yaping Zhou" userId="ba59d1a5-6c8c-4ca0-aee9-7f95537115a5" providerId="ADAL" clId="{0F1D2AB8-F32C-E34D-A942-ECC8959D258F}" dt="2021-09-29T04:21:06.781" v="1987" actId="1076"/>
          <ac:picMkLst>
            <pc:docMk/>
            <pc:sldMk cId="3969095811" sldId="336"/>
            <ac:picMk id="4" creationId="{45D6028B-23D8-8D43-A960-D11B19B4F7DE}"/>
          </ac:picMkLst>
        </pc:picChg>
        <pc:picChg chg="add mod">
          <ac:chgData name="Yaping Zhou" userId="ba59d1a5-6c8c-4ca0-aee9-7f95537115a5" providerId="ADAL" clId="{0F1D2AB8-F32C-E34D-A942-ECC8959D258F}" dt="2021-09-29T04:20:57.118" v="1984" actId="1076"/>
          <ac:picMkLst>
            <pc:docMk/>
            <pc:sldMk cId="3969095811" sldId="336"/>
            <ac:picMk id="5" creationId="{F9BE607C-6D85-0F4C-9DEA-75E2BB6EF7BE}"/>
          </ac:picMkLst>
        </pc:picChg>
      </pc:sldChg>
      <pc:sldChg chg="new del">
        <pc:chgData name="Yaping Zhou" userId="ba59d1a5-6c8c-4ca0-aee9-7f95537115a5" providerId="ADAL" clId="{0F1D2AB8-F32C-E34D-A942-ECC8959D258F}" dt="2021-09-29T02:04:49.688" v="803" actId="2696"/>
        <pc:sldMkLst>
          <pc:docMk/>
          <pc:sldMk cId="62972247" sldId="337"/>
        </pc:sldMkLst>
      </pc:sldChg>
      <pc:sldChg chg="new del">
        <pc:chgData name="Yaping Zhou" userId="ba59d1a5-6c8c-4ca0-aee9-7f95537115a5" providerId="ADAL" clId="{0F1D2AB8-F32C-E34D-A942-ECC8959D258F}" dt="2021-09-29T04:04:15.086" v="1788" actId="2696"/>
        <pc:sldMkLst>
          <pc:docMk/>
          <pc:sldMk cId="3915262532" sldId="337"/>
        </pc:sldMkLst>
      </pc:sldChg>
      <pc:sldChg chg="modSp add mod">
        <pc:chgData name="Yaping Zhou" userId="ba59d1a5-6c8c-4ca0-aee9-7f95537115a5" providerId="ADAL" clId="{0F1D2AB8-F32C-E34D-A942-ECC8959D258F}" dt="2021-09-29T13:41:05.260" v="2654" actId="113"/>
        <pc:sldMkLst>
          <pc:docMk/>
          <pc:sldMk cId="1176725959" sldId="338"/>
        </pc:sldMkLst>
        <pc:spChg chg="mod">
          <ac:chgData name="Yaping Zhou" userId="ba59d1a5-6c8c-4ca0-aee9-7f95537115a5" providerId="ADAL" clId="{0F1D2AB8-F32C-E34D-A942-ECC8959D258F}" dt="2021-09-29T13:41:05.260" v="2654" actId="113"/>
          <ac:spMkLst>
            <pc:docMk/>
            <pc:sldMk cId="1176725959" sldId="338"/>
            <ac:spMk id="2" creationId="{45F154D7-F4C1-C24D-BD9C-2BC4D2F74EAE}"/>
          </ac:spMkLst>
        </pc:spChg>
      </pc:sldChg>
      <pc:sldChg chg="addSp delSp modSp new mod">
        <pc:chgData name="Yaping Zhou" userId="ba59d1a5-6c8c-4ca0-aee9-7f95537115a5" providerId="ADAL" clId="{0F1D2AB8-F32C-E34D-A942-ECC8959D258F}" dt="2021-09-29T16:07:40.680" v="2763" actId="20577"/>
        <pc:sldMkLst>
          <pc:docMk/>
          <pc:sldMk cId="638803884" sldId="339"/>
        </pc:sldMkLst>
        <pc:spChg chg="mod">
          <ac:chgData name="Yaping Zhou" userId="ba59d1a5-6c8c-4ca0-aee9-7f95537115a5" providerId="ADAL" clId="{0F1D2AB8-F32C-E34D-A942-ECC8959D258F}" dt="2021-09-29T13:42:03.198" v="2661" actId="2711"/>
          <ac:spMkLst>
            <pc:docMk/>
            <pc:sldMk cId="638803884" sldId="339"/>
            <ac:spMk id="2" creationId="{D2E48F72-8233-CE41-B53B-FF5C71D5C113}"/>
          </ac:spMkLst>
        </pc:spChg>
        <pc:spChg chg="del">
          <ac:chgData name="Yaping Zhou" userId="ba59d1a5-6c8c-4ca0-aee9-7f95537115a5" providerId="ADAL" clId="{0F1D2AB8-F32C-E34D-A942-ECC8959D258F}" dt="2021-09-29T04:08:09.749" v="1804"/>
          <ac:spMkLst>
            <pc:docMk/>
            <pc:sldMk cId="638803884" sldId="339"/>
            <ac:spMk id="3" creationId="{CF6DBBF9-4AE6-324D-B1D9-54CD1E38D814}"/>
          </ac:spMkLst>
        </pc:spChg>
        <pc:spChg chg="add mod">
          <ac:chgData name="Yaping Zhou" userId="ba59d1a5-6c8c-4ca0-aee9-7f95537115a5" providerId="ADAL" clId="{0F1D2AB8-F32C-E34D-A942-ECC8959D258F}" dt="2021-09-29T16:07:40.680" v="2763" actId="20577"/>
          <ac:spMkLst>
            <pc:docMk/>
            <pc:sldMk cId="638803884" sldId="339"/>
            <ac:spMk id="5" creationId="{A9F4E531-E6E3-9048-80D1-3500954E94D7}"/>
          </ac:spMkLst>
        </pc:spChg>
        <pc:picChg chg="add mod modCrop">
          <ac:chgData name="Yaping Zhou" userId="ba59d1a5-6c8c-4ca0-aee9-7f95537115a5" providerId="ADAL" clId="{0F1D2AB8-F32C-E34D-A942-ECC8959D258F}" dt="2021-09-29T05:06:58.913" v="2399" actId="1076"/>
          <ac:picMkLst>
            <pc:docMk/>
            <pc:sldMk cId="638803884" sldId="339"/>
            <ac:picMk id="4" creationId="{D95E99AC-996F-EF49-AD99-56F3EA5CAB7B}"/>
          </ac:picMkLst>
        </pc:picChg>
      </pc:sldChg>
      <pc:sldChg chg="addSp delSp modSp new mod">
        <pc:chgData name="Yaping Zhou" userId="ba59d1a5-6c8c-4ca0-aee9-7f95537115a5" providerId="ADAL" clId="{0F1D2AB8-F32C-E34D-A942-ECC8959D258F}" dt="2021-09-29T15:40:30.761" v="2728" actId="20577"/>
        <pc:sldMkLst>
          <pc:docMk/>
          <pc:sldMk cId="3888857452" sldId="340"/>
        </pc:sldMkLst>
        <pc:spChg chg="del">
          <ac:chgData name="Yaping Zhou" userId="ba59d1a5-6c8c-4ca0-aee9-7f95537115a5" providerId="ADAL" clId="{0F1D2AB8-F32C-E34D-A942-ECC8959D258F}" dt="2021-09-29T04:30:52.915" v="2045" actId="478"/>
          <ac:spMkLst>
            <pc:docMk/>
            <pc:sldMk cId="3888857452" sldId="340"/>
            <ac:spMk id="2" creationId="{B4FC1DCA-3446-9745-910A-4E56E3DEDC4F}"/>
          </ac:spMkLst>
        </pc:spChg>
        <pc:spChg chg="del mod">
          <ac:chgData name="Yaping Zhou" userId="ba59d1a5-6c8c-4ca0-aee9-7f95537115a5" providerId="ADAL" clId="{0F1D2AB8-F32C-E34D-A942-ECC8959D258F}" dt="2021-09-29T04:26:08.077" v="2013" actId="478"/>
          <ac:spMkLst>
            <pc:docMk/>
            <pc:sldMk cId="3888857452" sldId="340"/>
            <ac:spMk id="3" creationId="{FE4E46F1-8A3B-7E41-9482-AA2BC3E2DF9A}"/>
          </ac:spMkLst>
        </pc:spChg>
        <pc:spChg chg="add mod">
          <ac:chgData name="Yaping Zhou" userId="ba59d1a5-6c8c-4ca0-aee9-7f95537115a5" providerId="ADAL" clId="{0F1D2AB8-F32C-E34D-A942-ECC8959D258F}" dt="2021-09-29T15:40:30.761" v="2728" actId="20577"/>
          <ac:spMkLst>
            <pc:docMk/>
            <pc:sldMk cId="3888857452" sldId="340"/>
            <ac:spMk id="8" creationId="{B1A51943-00A6-3047-8C34-DAE235E5C4B5}"/>
          </ac:spMkLst>
        </pc:spChg>
        <pc:spChg chg="add mod">
          <ac:chgData name="Yaping Zhou" userId="ba59d1a5-6c8c-4ca0-aee9-7f95537115a5" providerId="ADAL" clId="{0F1D2AB8-F32C-E34D-A942-ECC8959D258F}" dt="2021-09-29T04:51:10.527" v="2181" actId="20577"/>
          <ac:spMkLst>
            <pc:docMk/>
            <pc:sldMk cId="3888857452" sldId="340"/>
            <ac:spMk id="9" creationId="{09F5FA63-6FC3-3849-8B47-C2886E1589CC}"/>
          </ac:spMkLst>
        </pc:spChg>
        <pc:spChg chg="add mod">
          <ac:chgData name="Yaping Zhou" userId="ba59d1a5-6c8c-4ca0-aee9-7f95537115a5" providerId="ADAL" clId="{0F1D2AB8-F32C-E34D-A942-ECC8959D258F}" dt="2021-09-29T04:51:57.485" v="2245" actId="1076"/>
          <ac:spMkLst>
            <pc:docMk/>
            <pc:sldMk cId="3888857452" sldId="340"/>
            <ac:spMk id="10" creationId="{8137C78C-733E-7649-9211-6FF0B52AD312}"/>
          </ac:spMkLst>
        </pc:spChg>
        <pc:picChg chg="add mod">
          <ac:chgData name="Yaping Zhou" userId="ba59d1a5-6c8c-4ca0-aee9-7f95537115a5" providerId="ADAL" clId="{0F1D2AB8-F32C-E34D-A942-ECC8959D258F}" dt="2021-09-29T04:37:17.593" v="2132" actId="1076"/>
          <ac:picMkLst>
            <pc:docMk/>
            <pc:sldMk cId="3888857452" sldId="340"/>
            <ac:picMk id="4" creationId="{A3122D7B-54C7-8945-844F-5AD956395646}"/>
          </ac:picMkLst>
        </pc:picChg>
        <pc:picChg chg="add mod modCrop">
          <ac:chgData name="Yaping Zhou" userId="ba59d1a5-6c8c-4ca0-aee9-7f95537115a5" providerId="ADAL" clId="{0F1D2AB8-F32C-E34D-A942-ECC8959D258F}" dt="2021-09-29T04:31:01.738" v="2049" actId="1076"/>
          <ac:picMkLst>
            <pc:docMk/>
            <pc:sldMk cId="3888857452" sldId="340"/>
            <ac:picMk id="5" creationId="{B052C231-E4AB-3F4F-B935-19EDDD794042}"/>
          </ac:picMkLst>
        </pc:picChg>
        <pc:picChg chg="add mod modCrop">
          <ac:chgData name="Yaping Zhou" userId="ba59d1a5-6c8c-4ca0-aee9-7f95537115a5" providerId="ADAL" clId="{0F1D2AB8-F32C-E34D-A942-ECC8959D258F}" dt="2021-09-29T04:31:04.586" v="2050" actId="14100"/>
          <ac:picMkLst>
            <pc:docMk/>
            <pc:sldMk cId="3888857452" sldId="340"/>
            <ac:picMk id="6" creationId="{FD31A79C-2B7A-B24A-8A37-D84FBDC61E60}"/>
          </ac:picMkLst>
        </pc:picChg>
        <pc:picChg chg="add mod modCrop">
          <ac:chgData name="Yaping Zhou" userId="ba59d1a5-6c8c-4ca0-aee9-7f95537115a5" providerId="ADAL" clId="{0F1D2AB8-F32C-E34D-A942-ECC8959D258F}" dt="2021-09-29T04:31:08.282" v="2051" actId="1076"/>
          <ac:picMkLst>
            <pc:docMk/>
            <pc:sldMk cId="3888857452" sldId="340"/>
            <ac:picMk id="7" creationId="{03B3CF37-4BF1-2D45-B2D4-A56814DF22DE}"/>
          </ac:picMkLst>
        </pc:picChg>
      </pc:sldChg>
      <pc:sldChg chg="addSp delSp modSp new mod">
        <pc:chgData name="Yaping Zhou" userId="ba59d1a5-6c8c-4ca0-aee9-7f95537115a5" providerId="ADAL" clId="{0F1D2AB8-F32C-E34D-A942-ECC8959D258F}" dt="2021-09-29T05:17:01.518" v="2524" actId="1076"/>
        <pc:sldMkLst>
          <pc:docMk/>
          <pc:sldMk cId="2847894907" sldId="341"/>
        </pc:sldMkLst>
        <pc:spChg chg="del">
          <ac:chgData name="Yaping Zhou" userId="ba59d1a5-6c8c-4ca0-aee9-7f95537115a5" providerId="ADAL" clId="{0F1D2AB8-F32C-E34D-A942-ECC8959D258F}" dt="2021-09-29T05:15:00.879" v="2512"/>
          <ac:spMkLst>
            <pc:docMk/>
            <pc:sldMk cId="2847894907" sldId="341"/>
            <ac:spMk id="2" creationId="{2D43A1B7-F0EE-5844-81F8-B5872F32F12E}"/>
          </ac:spMkLst>
        </pc:spChg>
        <pc:spChg chg="add mod">
          <ac:chgData name="Yaping Zhou" userId="ba59d1a5-6c8c-4ca0-aee9-7f95537115a5" providerId="ADAL" clId="{0F1D2AB8-F32C-E34D-A942-ECC8959D258F}" dt="2021-09-29T05:17:01.518" v="2524" actId="1076"/>
          <ac:spMkLst>
            <pc:docMk/>
            <pc:sldMk cId="2847894907" sldId="341"/>
            <ac:spMk id="6" creationId="{CE1FB4FD-2E28-C94A-86C0-119070D07AC4}"/>
          </ac:spMkLst>
        </pc:spChg>
        <pc:picChg chg="add mod">
          <ac:chgData name="Yaping Zhou" userId="ba59d1a5-6c8c-4ca0-aee9-7f95537115a5" providerId="ADAL" clId="{0F1D2AB8-F32C-E34D-A942-ECC8959D258F}" dt="2021-09-29T05:14:42.692" v="2509"/>
          <ac:picMkLst>
            <pc:docMk/>
            <pc:sldMk cId="2847894907" sldId="341"/>
            <ac:picMk id="4" creationId="{21E3B49D-49F4-0D4B-84A0-4199E4E626E2}"/>
          </ac:picMkLst>
        </pc:picChg>
        <pc:picChg chg="add mod">
          <ac:chgData name="Yaping Zhou" userId="ba59d1a5-6c8c-4ca0-aee9-7f95537115a5" providerId="ADAL" clId="{0F1D2AB8-F32C-E34D-A942-ECC8959D258F}" dt="2021-09-29T05:15:40.911" v="2518" actId="1076"/>
          <ac:picMkLst>
            <pc:docMk/>
            <pc:sldMk cId="2847894907" sldId="341"/>
            <ac:picMk id="5" creationId="{12E27FE1-7805-C747-8009-914B1AD2F6BF}"/>
          </ac:picMkLst>
        </pc:picChg>
      </pc:sldChg>
      <pc:sldMasterChg chg="new mod setBg addSldLayout">
        <pc:chgData name="Yaping Zhou" userId="ba59d1a5-6c8c-4ca0-aee9-7f95537115a5" providerId="ADAL" clId="{0F1D2AB8-F32C-E34D-A942-ECC8959D258F}" dt="2021-09-29T03:09:36.883" v="1065"/>
        <pc:sldMasterMkLst>
          <pc:docMk/>
          <pc:sldMasterMk cId="3715276129" sldId="2147483660"/>
        </pc:sldMasterMkLst>
        <pc:sldLayoutChg chg="new replId">
          <pc:chgData name="Yaping Zhou" userId="ba59d1a5-6c8c-4ca0-aee9-7f95537115a5" providerId="ADAL" clId="{0F1D2AB8-F32C-E34D-A942-ECC8959D258F}" dt="2021-09-29T03:09:05.174" v="1064" actId="6938"/>
          <pc:sldLayoutMkLst>
            <pc:docMk/>
            <pc:sldMasterMk cId="3715276129" sldId="2147483660"/>
            <pc:sldLayoutMk cId="396736958" sldId="2147483661"/>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3619561363" sldId="2147483662"/>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649210381" sldId="2147483663"/>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2938338309" sldId="2147483664"/>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1225423272" sldId="2147483665"/>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2512118113" sldId="2147483666"/>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18984057" sldId="2147483667"/>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3042464929" sldId="2147483668"/>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98971220" sldId="2147483669"/>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1586645737" sldId="2147483670"/>
          </pc:sldLayoutMkLst>
        </pc:sldLayoutChg>
        <pc:sldLayoutChg chg="new replId">
          <pc:chgData name="Yaping Zhou" userId="ba59d1a5-6c8c-4ca0-aee9-7f95537115a5" providerId="ADAL" clId="{0F1D2AB8-F32C-E34D-A942-ECC8959D258F}" dt="2021-09-29T03:09:05.174" v="1064" actId="6938"/>
          <pc:sldLayoutMkLst>
            <pc:docMk/>
            <pc:sldMasterMk cId="3715276129" sldId="2147483660"/>
            <pc:sldLayoutMk cId="1847904791"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31B04-5D2A-9A47-B7D2-774A9196C641}" type="datetimeFigureOut">
              <a:rPr lang="en-US" smtClean="0"/>
              <a:t>9/28/21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E7D8B-8E4D-1C42-B4D1-0AE3FC329478}" type="slidenum">
              <a:rPr lang="en-US" smtClean="0"/>
              <a:t>‹#›</a:t>
            </a:fld>
            <a:endParaRPr lang="en-US"/>
          </a:p>
        </p:txBody>
      </p:sp>
    </p:spTree>
    <p:extLst>
      <p:ext uri="{BB962C8B-B14F-4D97-AF65-F5344CB8AC3E}">
        <p14:creationId xmlns:p14="http://schemas.microsoft.com/office/powerpoint/2010/main" val="409809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42316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6044-D0F7-104A-81AB-F2BCA5BCE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C87275-FCDE-9F43-8D7B-876B2B590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AB6B1-DC47-0547-8122-B6332DF269FC}"/>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5" name="Footer Placeholder 4">
            <a:extLst>
              <a:ext uri="{FF2B5EF4-FFF2-40B4-BE49-F238E27FC236}">
                <a16:creationId xmlns:a16="http://schemas.microsoft.com/office/drawing/2014/main" id="{E5B9B89A-D293-F446-9C2F-9B88633B0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83A3E-2FA6-324B-849B-6757D591F712}"/>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28822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FCB1-3CB3-B14C-878F-0720234D72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F9576-6669-6640-912A-5657AA8FB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8D90-3D9A-C649-9DF3-13B60C43A900}"/>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5" name="Footer Placeholder 4">
            <a:extLst>
              <a:ext uri="{FF2B5EF4-FFF2-40B4-BE49-F238E27FC236}">
                <a16:creationId xmlns:a16="http://schemas.microsoft.com/office/drawing/2014/main" id="{66F47873-97D4-734B-B108-D02F64631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A74A9-75BE-3745-8D6D-1ADEE4AFDEE3}"/>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254477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D5E7DB-41F5-CF42-A481-FA85B9D80C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2CCA5E-CE1A-264D-A253-530C0551D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4D8D7-80D5-354E-844D-D5D28B31E9DE}"/>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5" name="Footer Placeholder 4">
            <a:extLst>
              <a:ext uri="{FF2B5EF4-FFF2-40B4-BE49-F238E27FC236}">
                <a16:creationId xmlns:a16="http://schemas.microsoft.com/office/drawing/2014/main" id="{5556A554-645C-3A45-9FF4-015803BF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4F1E2-E04D-CB4F-84D0-8F33A8E04284}"/>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611819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1B65-EBC2-1441-9F0F-F4401F2DE4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DDA8A9-24FA-C94D-B757-4C5C3C424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75F756-4EB5-0542-A512-35BB5019EF28}"/>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5" name="Footer Placeholder 4">
            <a:extLst>
              <a:ext uri="{FF2B5EF4-FFF2-40B4-BE49-F238E27FC236}">
                <a16:creationId xmlns:a16="http://schemas.microsoft.com/office/drawing/2014/main" id="{BF42C26E-6C76-2F45-AB50-C994CFF5D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9A75F-FEE0-344D-BD47-580D5BFB5020}"/>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396736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0AA2-70DE-A54E-AD60-A868CDD30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41E67-09C0-B74F-A1CD-7C571F251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C2C0B-1E7D-1D40-92B5-A9B1FED23B77}"/>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5" name="Footer Placeholder 4">
            <a:extLst>
              <a:ext uri="{FF2B5EF4-FFF2-40B4-BE49-F238E27FC236}">
                <a16:creationId xmlns:a16="http://schemas.microsoft.com/office/drawing/2014/main" id="{2538DCBE-8733-5E45-923C-E2DC0C538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0A9F5-289E-C14C-AF10-D7D9D54B4D3D}"/>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3619561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16EB-40E4-4646-8FFE-B04CD9C340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6E6F1-05D2-734D-90D1-4A069FC09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55F8E-FCD6-3D49-99AB-8E556BD06052}"/>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5" name="Footer Placeholder 4">
            <a:extLst>
              <a:ext uri="{FF2B5EF4-FFF2-40B4-BE49-F238E27FC236}">
                <a16:creationId xmlns:a16="http://schemas.microsoft.com/office/drawing/2014/main" id="{75DFC151-222F-434A-9E45-C3D44A2B3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0BB2C-CAE5-7D42-87D3-DF11874E14AF}"/>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649210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DF98-3A56-1B4A-BC10-1D1EF57B4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0A396-9AD7-B84F-9208-E051C27E1B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CFB6-6648-2043-9E01-B9E4353FF0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6C3BC-F426-544F-80B8-CD21AAF9FCCF}"/>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6" name="Footer Placeholder 5">
            <a:extLst>
              <a:ext uri="{FF2B5EF4-FFF2-40B4-BE49-F238E27FC236}">
                <a16:creationId xmlns:a16="http://schemas.microsoft.com/office/drawing/2014/main" id="{F973097F-A2FE-B34C-A25A-095499F9C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98853-86EB-AA4F-AD28-5E768FF4D421}"/>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2938338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8EE1-3555-CC44-9BFF-83427BE32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237E13-1517-AB45-9844-0355709A1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AF289-5EC1-2D46-8386-62B069FA8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ABD126-9C77-CB41-92EB-0463531DA7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E2553A-EFB3-714E-BFC3-578795BFC9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72F370-6653-5846-8761-38FB01CB9249}"/>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8" name="Footer Placeholder 7">
            <a:extLst>
              <a:ext uri="{FF2B5EF4-FFF2-40B4-BE49-F238E27FC236}">
                <a16:creationId xmlns:a16="http://schemas.microsoft.com/office/drawing/2014/main" id="{0B1234D2-13BD-9847-B00C-F9C10A80E0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925846-C944-7840-9007-DFED10CE37D3}"/>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1225423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3FB6-B378-4044-9F4D-9647C86A72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13DD38-AB8D-C24D-B32C-7F16110A55B4}"/>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4" name="Footer Placeholder 3">
            <a:extLst>
              <a:ext uri="{FF2B5EF4-FFF2-40B4-BE49-F238E27FC236}">
                <a16:creationId xmlns:a16="http://schemas.microsoft.com/office/drawing/2014/main" id="{55D38EEB-31EF-534D-BA8F-12C5E57FF5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D669B2-C17D-CE44-95DA-96CC6B362F6A}"/>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2512118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BDB61E-C300-4C4B-A0BA-BD8F195F0672}"/>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3" name="Footer Placeholder 2">
            <a:extLst>
              <a:ext uri="{FF2B5EF4-FFF2-40B4-BE49-F238E27FC236}">
                <a16:creationId xmlns:a16="http://schemas.microsoft.com/office/drawing/2014/main" id="{749BB644-23D7-4147-8C7C-A098CEBC3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8D232-0E91-1742-BDC2-B74F549332D4}"/>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18984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3E07-0ACF-1F46-88FF-ADB1E75D8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AA5539-2793-5E45-953D-96E45FD8F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23807-3B3D-DE4B-9442-23BE8CFCB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C625F-4EA9-7E4B-BB97-3FD1DD97071D}"/>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6" name="Footer Placeholder 5">
            <a:extLst>
              <a:ext uri="{FF2B5EF4-FFF2-40B4-BE49-F238E27FC236}">
                <a16:creationId xmlns:a16="http://schemas.microsoft.com/office/drawing/2014/main" id="{99FC5D9B-B2BC-8042-80CA-16441DDA8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A7B77-E2ED-7747-8CED-1E210E32E7BA}"/>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304246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0C00-19B0-7B45-BE2B-D0DDDD531F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16E2D-EABD-A14A-8A8D-F5C60A40F0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4AB1A-66B3-4E44-89F8-CF292ECD41E9}"/>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5" name="Footer Placeholder 4">
            <a:extLst>
              <a:ext uri="{FF2B5EF4-FFF2-40B4-BE49-F238E27FC236}">
                <a16:creationId xmlns:a16="http://schemas.microsoft.com/office/drawing/2014/main" id="{C64A44A8-CA35-D64D-AA13-4EC45DD22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722DA-5F43-1544-BD7B-2163772A7A43}"/>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340347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F6C1-3896-4D4C-BEA3-629986034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E7225-FB98-6247-8AA0-EB3B3666F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57BA81-9E68-704D-85ED-A4468F822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0EED5-3935-994A-A245-4F6688482AB6}"/>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6" name="Footer Placeholder 5">
            <a:extLst>
              <a:ext uri="{FF2B5EF4-FFF2-40B4-BE49-F238E27FC236}">
                <a16:creationId xmlns:a16="http://schemas.microsoft.com/office/drawing/2014/main" id="{781FF032-8461-9E4C-A9A6-538636C60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D4C40-0DFE-814E-8F2D-95999EFC5717}"/>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98971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68FE-3AD9-B043-A77B-090E3F027C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D0D64-2EAA-BD4E-B08F-93B0E8517B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FAFB7-1C7F-054C-942F-4837449ACD60}"/>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5" name="Footer Placeholder 4">
            <a:extLst>
              <a:ext uri="{FF2B5EF4-FFF2-40B4-BE49-F238E27FC236}">
                <a16:creationId xmlns:a16="http://schemas.microsoft.com/office/drawing/2014/main" id="{389FA56D-15E9-404F-BF2A-673F200CD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C5B0-64F0-9D40-B3F4-3923B9506AB8}"/>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1586645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8596CD-B4E7-C64D-A30A-D67AC440C1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039A4-EB0F-DA43-B419-D0DBA37EF5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8B693-E456-EE41-B5B7-07EA5513DC81}"/>
              </a:ext>
            </a:extLst>
          </p:cNvPr>
          <p:cNvSpPr>
            <a:spLocks noGrp="1"/>
          </p:cNvSpPr>
          <p:nvPr>
            <p:ph type="dt" sz="half" idx="10"/>
          </p:nvPr>
        </p:nvSpPr>
        <p:spPr/>
        <p:txBody>
          <a:bodyPr/>
          <a:lstStyle/>
          <a:p>
            <a:fld id="{A8A3F70A-8EAE-EF4C-89AA-B928192633E2}" type="datetimeFigureOut">
              <a:rPr lang="en-US" smtClean="0"/>
              <a:t>9/28/21</a:t>
            </a:fld>
            <a:endParaRPr lang="en-US"/>
          </a:p>
        </p:txBody>
      </p:sp>
      <p:sp>
        <p:nvSpPr>
          <p:cNvPr id="5" name="Footer Placeholder 4">
            <a:extLst>
              <a:ext uri="{FF2B5EF4-FFF2-40B4-BE49-F238E27FC236}">
                <a16:creationId xmlns:a16="http://schemas.microsoft.com/office/drawing/2014/main" id="{9210B286-337B-FE44-9B97-200ABE305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7101B-D869-1B41-B27F-EAD515F6910B}"/>
              </a:ext>
            </a:extLst>
          </p:cNvPr>
          <p:cNvSpPr>
            <a:spLocks noGrp="1"/>
          </p:cNvSpPr>
          <p:nvPr>
            <p:ph type="sldNum" sz="quarter" idx="12"/>
          </p:nvPr>
        </p:nvSpPr>
        <p:spPr/>
        <p:txBody>
          <a:bodyPr/>
          <a:lstStyle/>
          <a:p>
            <a:fld id="{ADE2F465-5588-2B42-866C-1F4E35A77691}" type="slidenum">
              <a:rPr lang="en-US" smtClean="0"/>
              <a:t>‹#›</a:t>
            </a:fld>
            <a:endParaRPr lang="en-US"/>
          </a:p>
        </p:txBody>
      </p:sp>
    </p:spTree>
    <p:extLst>
      <p:ext uri="{BB962C8B-B14F-4D97-AF65-F5344CB8AC3E}">
        <p14:creationId xmlns:p14="http://schemas.microsoft.com/office/powerpoint/2010/main" val="184790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3597-A172-BC40-B236-B3CD5927D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0842CB-0146-6E4D-A0FD-DEFD35F02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03065-1CD1-E24C-9679-C73AF3A8F689}"/>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5" name="Footer Placeholder 4">
            <a:extLst>
              <a:ext uri="{FF2B5EF4-FFF2-40B4-BE49-F238E27FC236}">
                <a16:creationId xmlns:a16="http://schemas.microsoft.com/office/drawing/2014/main" id="{EA5083B2-4142-5D43-9C3C-C5485395A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705F6-BD7C-BD4B-AB78-DA54C4C27882}"/>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56766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AD35-F3FE-384C-839B-B29979AB6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51060-9832-EA4A-9C12-93FEA183AA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6B395-015F-1E40-B10D-1AB00A0B9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1BA8B4-A505-BF45-AD04-855346C4092E}"/>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6" name="Footer Placeholder 5">
            <a:extLst>
              <a:ext uri="{FF2B5EF4-FFF2-40B4-BE49-F238E27FC236}">
                <a16:creationId xmlns:a16="http://schemas.microsoft.com/office/drawing/2014/main" id="{7A6E91C1-BF7A-B047-BD32-0EC139450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4FA8-85D9-B54F-B10D-86349A122D5F}"/>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3291344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F43D-C47C-6744-9E09-C4CD94F128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883C62-48E7-5E4D-8ABD-EA927AE73E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6B001A-233A-DE4A-A254-157F503C35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348A30-E14A-A94A-94FC-983A57599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7B0BAF-9036-9147-BED8-448A9762BD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38D272-ACB8-1845-99C9-6C892E3A15E4}"/>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8" name="Footer Placeholder 7">
            <a:extLst>
              <a:ext uri="{FF2B5EF4-FFF2-40B4-BE49-F238E27FC236}">
                <a16:creationId xmlns:a16="http://schemas.microsoft.com/office/drawing/2014/main" id="{2874FD7B-7240-0C4E-B420-DD7E50C65F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B0AF07-F905-054F-983A-5B148408EFDA}"/>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100934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70ED-1236-604F-81EE-1267A8CB55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D799ED-BD65-9B4E-ADDA-0C074ED4A7FB}"/>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4" name="Footer Placeholder 3">
            <a:extLst>
              <a:ext uri="{FF2B5EF4-FFF2-40B4-BE49-F238E27FC236}">
                <a16:creationId xmlns:a16="http://schemas.microsoft.com/office/drawing/2014/main" id="{2A6336B6-1AD9-D34E-86CA-BE2CD8DA2C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7E188-0FF3-804C-A909-EF586FCE8A21}"/>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421196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025084-A38F-BD4C-8DB8-DE7966422D37}"/>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3" name="Footer Placeholder 2">
            <a:extLst>
              <a:ext uri="{FF2B5EF4-FFF2-40B4-BE49-F238E27FC236}">
                <a16:creationId xmlns:a16="http://schemas.microsoft.com/office/drawing/2014/main" id="{D1954A3B-510A-2B46-B711-7F6806AAB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4CEC5B-9F41-C94D-8CEC-47FF1C2098FE}"/>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255071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B0A3-F998-4148-B5B9-805EE362A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1FA6DE-EDB3-9248-AFCF-630CD09BE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C9FC04-1562-A54F-A445-D3A10ED09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3D276-035D-4549-B4BE-47400AA1E68D}"/>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6" name="Footer Placeholder 5">
            <a:extLst>
              <a:ext uri="{FF2B5EF4-FFF2-40B4-BE49-F238E27FC236}">
                <a16:creationId xmlns:a16="http://schemas.microsoft.com/office/drawing/2014/main" id="{5BD04277-8567-F542-89E4-065A669D9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BBA2D-80FD-FB48-A5E2-E12C7A8519E9}"/>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242120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CED7-5054-2348-A954-F3720BA17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D7146-67FF-1E4A-8917-E05EE0F529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03B5E0-FC7B-7341-A81B-546DC9908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230EA2-4634-5444-B4DB-B59DDFD6EB29}"/>
              </a:ext>
            </a:extLst>
          </p:cNvPr>
          <p:cNvSpPr>
            <a:spLocks noGrp="1"/>
          </p:cNvSpPr>
          <p:nvPr>
            <p:ph type="dt" sz="half" idx="10"/>
          </p:nvPr>
        </p:nvSpPr>
        <p:spPr/>
        <p:txBody>
          <a:bodyPr/>
          <a:lstStyle/>
          <a:p>
            <a:fld id="{13C48DFD-41DE-564A-8AE0-E101568ABF76}" type="datetimeFigureOut">
              <a:rPr lang="en-US" smtClean="0"/>
              <a:t>9/28/21</a:t>
            </a:fld>
            <a:endParaRPr lang="en-US"/>
          </a:p>
        </p:txBody>
      </p:sp>
      <p:sp>
        <p:nvSpPr>
          <p:cNvPr id="6" name="Footer Placeholder 5">
            <a:extLst>
              <a:ext uri="{FF2B5EF4-FFF2-40B4-BE49-F238E27FC236}">
                <a16:creationId xmlns:a16="http://schemas.microsoft.com/office/drawing/2014/main" id="{C5A8E112-6B95-F641-9633-9437642AEC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9FD0D-1575-D241-8D96-52831D31AF49}"/>
              </a:ext>
            </a:extLst>
          </p:cNvPr>
          <p:cNvSpPr>
            <a:spLocks noGrp="1"/>
          </p:cNvSpPr>
          <p:nvPr>
            <p:ph type="sldNum" sz="quarter" idx="12"/>
          </p:nvPr>
        </p:nvSpPr>
        <p:spPr/>
        <p:txBody>
          <a:bodyPr/>
          <a:lstStyle/>
          <a:p>
            <a:fld id="{52320A7A-9B9D-2042-94B2-9DA941DA90A1}" type="slidenum">
              <a:rPr lang="en-US" smtClean="0"/>
              <a:t>‹#›</a:t>
            </a:fld>
            <a:endParaRPr lang="en-US"/>
          </a:p>
        </p:txBody>
      </p:sp>
    </p:spTree>
    <p:extLst>
      <p:ext uri="{BB962C8B-B14F-4D97-AF65-F5344CB8AC3E}">
        <p14:creationId xmlns:p14="http://schemas.microsoft.com/office/powerpoint/2010/main" val="30250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112A9-A3DF-F944-BCAE-E5D8755BD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ADB84-09AB-1A4C-92C6-B7604F44B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E9DA1-709C-D04F-AE73-CF8E9F3CB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48DFD-41DE-564A-8AE0-E101568ABF76}" type="datetimeFigureOut">
              <a:rPr lang="en-US" smtClean="0"/>
              <a:t>9/28/21</a:t>
            </a:fld>
            <a:endParaRPr lang="en-US"/>
          </a:p>
        </p:txBody>
      </p:sp>
      <p:sp>
        <p:nvSpPr>
          <p:cNvPr id="5" name="Footer Placeholder 4">
            <a:extLst>
              <a:ext uri="{FF2B5EF4-FFF2-40B4-BE49-F238E27FC236}">
                <a16:creationId xmlns:a16="http://schemas.microsoft.com/office/drawing/2014/main" id="{2EB5E159-E5F9-1241-8B55-266CC22A0E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170E01-4F42-6F42-8211-553F7D9B95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20A7A-9B9D-2042-94B2-9DA941DA90A1}" type="slidenum">
              <a:rPr lang="en-US" smtClean="0"/>
              <a:t>‹#›</a:t>
            </a:fld>
            <a:endParaRPr lang="en-US"/>
          </a:p>
        </p:txBody>
      </p:sp>
    </p:spTree>
    <p:extLst>
      <p:ext uri="{BB962C8B-B14F-4D97-AF65-F5344CB8AC3E}">
        <p14:creationId xmlns:p14="http://schemas.microsoft.com/office/powerpoint/2010/main" val="1727259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0460C4-59D7-D94C-87F5-323C4080D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5A811D-EACB-BE43-B2F0-5EF850104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860B0-7DF6-FE45-95F2-829F406A7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3F70A-8EAE-EF4C-89AA-B928192633E2}" type="datetimeFigureOut">
              <a:rPr lang="en-US" smtClean="0"/>
              <a:t>9/28/21</a:t>
            </a:fld>
            <a:endParaRPr lang="en-US"/>
          </a:p>
        </p:txBody>
      </p:sp>
      <p:sp>
        <p:nvSpPr>
          <p:cNvPr id="5" name="Footer Placeholder 4">
            <a:extLst>
              <a:ext uri="{FF2B5EF4-FFF2-40B4-BE49-F238E27FC236}">
                <a16:creationId xmlns:a16="http://schemas.microsoft.com/office/drawing/2014/main" id="{ADDDB751-AB82-A246-A7A7-650313D6C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24DC3C-AC76-E045-9A50-44A77C933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2F465-5588-2B42-866C-1F4E35A77691}" type="slidenum">
              <a:rPr lang="en-US" smtClean="0"/>
              <a:t>‹#›</a:t>
            </a:fld>
            <a:endParaRPr lang="en-US"/>
          </a:p>
        </p:txBody>
      </p:sp>
    </p:spTree>
    <p:extLst>
      <p:ext uri="{BB962C8B-B14F-4D97-AF65-F5344CB8AC3E}">
        <p14:creationId xmlns:p14="http://schemas.microsoft.com/office/powerpoint/2010/main" val="3715276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3D707ACA-3758-0D4E-8A4F-CBF38B12EB75}"/>
              </a:ext>
            </a:extLst>
          </p:cNvPr>
          <p:cNvPicPr>
            <a:picLocks noChangeAspect="1"/>
          </p:cNvPicPr>
          <p:nvPr/>
        </p:nvPicPr>
        <p:blipFill>
          <a:blip r:embed="rId2"/>
          <a:stretch>
            <a:fillRect/>
          </a:stretch>
        </p:blipFill>
        <p:spPr>
          <a:xfrm>
            <a:off x="627943" y="1298507"/>
            <a:ext cx="10936113" cy="5221991"/>
          </a:xfrm>
          <a:prstGeom prst="rect">
            <a:avLst/>
          </a:prstGeom>
        </p:spPr>
      </p:pic>
      <p:sp>
        <p:nvSpPr>
          <p:cNvPr id="20" name="TextBox 19">
            <a:extLst>
              <a:ext uri="{FF2B5EF4-FFF2-40B4-BE49-F238E27FC236}">
                <a16:creationId xmlns:a16="http://schemas.microsoft.com/office/drawing/2014/main" id="{2729D7DD-D1E5-3248-A48D-0BAC3E870194}"/>
              </a:ext>
            </a:extLst>
          </p:cNvPr>
          <p:cNvSpPr txBox="1"/>
          <p:nvPr/>
        </p:nvSpPr>
        <p:spPr>
          <a:xfrm>
            <a:off x="2428259" y="228435"/>
            <a:ext cx="7098799" cy="830997"/>
          </a:xfrm>
          <a:prstGeom prst="rect">
            <a:avLst/>
          </a:prstGeom>
          <a:noFill/>
        </p:spPr>
        <p:txBody>
          <a:bodyPr wrap="square">
            <a:spAutoFit/>
          </a:bodyPr>
          <a:lstStyle/>
          <a:p>
            <a:pPr algn="ctr"/>
            <a:r>
              <a:rPr lang="en-US" sz="2400" dirty="0">
                <a:solidFill>
                  <a:srgbClr val="FF0000"/>
                </a:solidFill>
                <a:highlight>
                  <a:srgbClr val="00FFFF"/>
                </a:highlight>
              </a:rPr>
              <a:t>DSCOVR EPIC&amp;NISTAR Science Team Meeting (Virtual)</a:t>
            </a:r>
          </a:p>
          <a:p>
            <a:pPr algn="ctr"/>
            <a:r>
              <a:rPr lang="en-US" sz="2400" dirty="0">
                <a:solidFill>
                  <a:srgbClr val="FF0000"/>
                </a:solidFill>
                <a:highlight>
                  <a:srgbClr val="00FFFF"/>
                </a:highlight>
              </a:rPr>
              <a:t>Sep. 28-30, 2021</a:t>
            </a:r>
          </a:p>
        </p:txBody>
      </p:sp>
    </p:spTree>
    <p:extLst>
      <p:ext uri="{BB962C8B-B14F-4D97-AF65-F5344CB8AC3E}">
        <p14:creationId xmlns:p14="http://schemas.microsoft.com/office/powerpoint/2010/main" val="77779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21C649-A7AE-934D-BB41-DE6757F4B75A}"/>
              </a:ext>
            </a:extLst>
          </p:cNvPr>
          <p:cNvSpPr txBox="1"/>
          <p:nvPr/>
        </p:nvSpPr>
        <p:spPr>
          <a:xfrm>
            <a:off x="8905462" y="1429291"/>
            <a:ext cx="3101008" cy="3416320"/>
          </a:xfrm>
          <a:prstGeom prst="rect">
            <a:avLst/>
          </a:prstGeom>
          <a:noFill/>
        </p:spPr>
        <p:txBody>
          <a:bodyPr wrap="square" rtlCol="0">
            <a:spAutoFit/>
          </a:bodyPr>
          <a:lstStyle/>
          <a:p>
            <a:endParaRPr lang="en-US" dirty="0"/>
          </a:p>
          <a:p>
            <a:r>
              <a:rPr lang="en-US" dirty="0"/>
              <a:t>Major improvements  in</a:t>
            </a:r>
          </a:p>
          <a:p>
            <a:endParaRPr lang="en-US" dirty="0"/>
          </a:p>
          <a:p>
            <a:pPr marL="285750" indent="-285750">
              <a:buFont typeface="Arial" panose="020B0604020202020204" pitchFamily="34" charset="0"/>
              <a:buChar char="•"/>
            </a:pPr>
            <a:r>
              <a:rPr lang="en-US" dirty="0"/>
              <a:t>Glint Center (GA &lt; 25°) 4~10%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Large angles (GA &gt; 120°) 4∼6%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Overall improvement over ocean &gt; 2~3%.</a:t>
            </a:r>
          </a:p>
          <a:p>
            <a:pPr marL="285750" indent="-285750">
              <a:buFont typeface="Arial" panose="020B0604020202020204" pitchFamily="34" charset="0"/>
              <a:buChar char="•"/>
            </a:pPr>
            <a:endParaRPr lang="en-US" dirty="0"/>
          </a:p>
        </p:txBody>
      </p:sp>
      <p:sp>
        <p:nvSpPr>
          <p:cNvPr id="17" name="TextBox 16">
            <a:extLst>
              <a:ext uri="{FF2B5EF4-FFF2-40B4-BE49-F238E27FC236}">
                <a16:creationId xmlns:a16="http://schemas.microsoft.com/office/drawing/2014/main" id="{F1567BFD-A72C-8A4D-998C-0B0531EA1654}"/>
              </a:ext>
            </a:extLst>
          </p:cNvPr>
          <p:cNvSpPr txBox="1"/>
          <p:nvPr/>
        </p:nvSpPr>
        <p:spPr>
          <a:xfrm>
            <a:off x="483823" y="126033"/>
            <a:ext cx="11224354" cy="584775"/>
          </a:xfrm>
          <a:prstGeom prst="rect">
            <a:avLst/>
          </a:prstGeom>
          <a:solidFill>
            <a:schemeClr val="accent3">
              <a:lumMod val="20000"/>
              <a:lumOff val="80000"/>
            </a:schemeClr>
          </a:solidFill>
        </p:spPr>
        <p:txBody>
          <a:bodyPr wrap="square" rtlCol="0">
            <a:spAutoFit/>
          </a:bodyPr>
          <a:lstStyle/>
          <a:p>
            <a:pPr algn="ctr"/>
            <a:r>
              <a:rPr lang="en-US" sz="3200" b="1" dirty="0"/>
              <a:t>EPIC Cloud Mask Comparison with Langley GEO/LEO Composites</a:t>
            </a:r>
          </a:p>
        </p:txBody>
      </p:sp>
      <p:graphicFrame>
        <p:nvGraphicFramePr>
          <p:cNvPr id="4" name="Table 3">
            <a:extLst>
              <a:ext uri="{FF2B5EF4-FFF2-40B4-BE49-F238E27FC236}">
                <a16:creationId xmlns:a16="http://schemas.microsoft.com/office/drawing/2014/main" id="{A1BE6D38-7F98-B24A-A4CD-2D7A1866370C}"/>
              </a:ext>
            </a:extLst>
          </p:cNvPr>
          <p:cNvGraphicFramePr>
            <a:graphicFrameLocks noGrp="1"/>
          </p:cNvGraphicFramePr>
          <p:nvPr>
            <p:extLst>
              <p:ext uri="{D42A27DB-BD31-4B8C-83A1-F6EECF244321}">
                <p14:modId xmlns:p14="http://schemas.microsoft.com/office/powerpoint/2010/main" val="3070724801"/>
              </p:ext>
            </p:extLst>
          </p:nvPr>
        </p:nvGraphicFramePr>
        <p:xfrm>
          <a:off x="662846" y="899911"/>
          <a:ext cx="7677782" cy="5832056"/>
        </p:xfrm>
        <a:graphic>
          <a:graphicData uri="http://schemas.openxmlformats.org/drawingml/2006/table">
            <a:tbl>
              <a:tblPr bandRow="1">
                <a:tableStyleId>{5C22544A-7EE6-4342-B048-85BDC9FD1C3A}</a:tableStyleId>
              </a:tblPr>
              <a:tblGrid>
                <a:gridCol w="887658">
                  <a:extLst>
                    <a:ext uri="{9D8B030D-6E8A-4147-A177-3AD203B41FA5}">
                      <a16:colId xmlns:a16="http://schemas.microsoft.com/office/drawing/2014/main" val="3486769960"/>
                    </a:ext>
                  </a:extLst>
                </a:gridCol>
                <a:gridCol w="943175">
                  <a:extLst>
                    <a:ext uri="{9D8B030D-6E8A-4147-A177-3AD203B41FA5}">
                      <a16:colId xmlns:a16="http://schemas.microsoft.com/office/drawing/2014/main" val="3682963295"/>
                    </a:ext>
                  </a:extLst>
                </a:gridCol>
                <a:gridCol w="1171583">
                  <a:extLst>
                    <a:ext uri="{9D8B030D-6E8A-4147-A177-3AD203B41FA5}">
                      <a16:colId xmlns:a16="http://schemas.microsoft.com/office/drawing/2014/main" val="2187756456"/>
                    </a:ext>
                  </a:extLst>
                </a:gridCol>
                <a:gridCol w="1040663">
                  <a:extLst>
                    <a:ext uri="{9D8B030D-6E8A-4147-A177-3AD203B41FA5}">
                      <a16:colId xmlns:a16="http://schemas.microsoft.com/office/drawing/2014/main" val="2033475779"/>
                    </a:ext>
                  </a:extLst>
                </a:gridCol>
                <a:gridCol w="993913">
                  <a:extLst>
                    <a:ext uri="{9D8B030D-6E8A-4147-A177-3AD203B41FA5}">
                      <a16:colId xmlns:a16="http://schemas.microsoft.com/office/drawing/2014/main" val="119464358"/>
                    </a:ext>
                  </a:extLst>
                </a:gridCol>
                <a:gridCol w="996591">
                  <a:extLst>
                    <a:ext uri="{9D8B030D-6E8A-4147-A177-3AD203B41FA5}">
                      <a16:colId xmlns:a16="http://schemas.microsoft.com/office/drawing/2014/main" val="2318901606"/>
                    </a:ext>
                  </a:extLst>
                </a:gridCol>
                <a:gridCol w="885407">
                  <a:extLst>
                    <a:ext uri="{9D8B030D-6E8A-4147-A177-3AD203B41FA5}">
                      <a16:colId xmlns:a16="http://schemas.microsoft.com/office/drawing/2014/main" val="795564788"/>
                    </a:ext>
                  </a:extLst>
                </a:gridCol>
                <a:gridCol w="758792">
                  <a:extLst>
                    <a:ext uri="{9D8B030D-6E8A-4147-A177-3AD203B41FA5}">
                      <a16:colId xmlns:a16="http://schemas.microsoft.com/office/drawing/2014/main" val="2202028829"/>
                    </a:ext>
                  </a:extLst>
                </a:gridCol>
              </a:tblGrid>
              <a:tr h="549964">
                <a:tc rowSpan="2">
                  <a:txBody>
                    <a:bodyPr/>
                    <a:lstStyle/>
                    <a:p>
                      <a:pPr marL="0" marR="0">
                        <a:lnSpc>
                          <a:spcPct val="150000"/>
                        </a:lnSpc>
                        <a:spcBef>
                          <a:spcPts val="0"/>
                        </a:spcBef>
                        <a:spcAft>
                          <a:spcPts val="0"/>
                        </a:spcAft>
                      </a:pPr>
                      <a:r>
                        <a:rPr lang="en-US" sz="1600" b="1" dirty="0">
                          <a:effectLst/>
                        </a:rPr>
                        <a:t>Month</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Region</a:t>
                      </a:r>
                      <a:endParaRPr lang="en-US" sz="1600" b="1">
                        <a:effectLst/>
                        <a:latin typeface="Times New Roman" panose="02020603050405020304" pitchFamily="18" charset="0"/>
                        <a:ea typeface="Times New Roman" panose="02020603050405020304" pitchFamily="18" charset="0"/>
                      </a:endParaRPr>
                    </a:p>
                  </a:txBody>
                  <a:tcPr marL="62791" marR="62791" marT="0" marB="0"/>
                </a:tc>
                <a:tc gridSpan="2">
                  <a:txBody>
                    <a:bodyPr/>
                    <a:lstStyle/>
                    <a:p>
                      <a:pPr marL="0" marR="0">
                        <a:lnSpc>
                          <a:spcPct val="150000"/>
                        </a:lnSpc>
                        <a:spcBef>
                          <a:spcPts val="0"/>
                        </a:spcBef>
                        <a:spcAft>
                          <a:spcPts val="0"/>
                        </a:spcAft>
                      </a:pPr>
                      <a:r>
                        <a:rPr lang="en-US" sz="1600" b="1">
                          <a:effectLst/>
                        </a:rPr>
                        <a:t>Glint Center</a:t>
                      </a:r>
                    </a:p>
                    <a:p>
                      <a:pPr marL="0" marR="0">
                        <a:lnSpc>
                          <a:spcPct val="150000"/>
                        </a:lnSpc>
                        <a:spcBef>
                          <a:spcPts val="0"/>
                        </a:spcBef>
                        <a:spcAft>
                          <a:spcPts val="0"/>
                        </a:spcAft>
                      </a:pPr>
                      <a:r>
                        <a:rPr lang="en-US" sz="1600" b="1">
                          <a:effectLst/>
                        </a:rPr>
                        <a:t>(Θ</a:t>
                      </a:r>
                      <a:r>
                        <a:rPr lang="en-US" sz="1600" b="1" baseline="-25000">
                          <a:effectLst/>
                        </a:rPr>
                        <a:t>glint</a:t>
                      </a:r>
                      <a:r>
                        <a:rPr lang="en-US" sz="1600" b="1">
                          <a:effectLst/>
                        </a:rPr>
                        <a:t> &lt;25°)</a:t>
                      </a:r>
                      <a:endParaRPr lang="en-US" sz="1600" b="1">
                        <a:effectLst/>
                        <a:latin typeface="Times New Roman" panose="02020603050405020304" pitchFamily="18" charset="0"/>
                        <a:ea typeface="Times New Roman" panose="02020603050405020304" pitchFamily="18" charset="0"/>
                      </a:endParaRPr>
                    </a:p>
                  </a:txBody>
                  <a:tcPr marL="62791" marR="62791" marT="0" marB="0"/>
                </a:tc>
                <a:tc hMerge="1">
                  <a:txBody>
                    <a:bodyPr/>
                    <a:lstStyle/>
                    <a:p>
                      <a:endParaRPr lang="en-US"/>
                    </a:p>
                  </a:txBody>
                  <a:tcPr/>
                </a:tc>
                <a:tc gridSpan="2">
                  <a:txBody>
                    <a:bodyPr/>
                    <a:lstStyle/>
                    <a:p>
                      <a:pPr marL="0" marR="0">
                        <a:lnSpc>
                          <a:spcPct val="150000"/>
                        </a:lnSpc>
                        <a:spcBef>
                          <a:spcPts val="0"/>
                        </a:spcBef>
                        <a:spcAft>
                          <a:spcPts val="0"/>
                        </a:spcAft>
                      </a:pPr>
                      <a:r>
                        <a:rPr lang="en-US" sz="1600" b="1" dirty="0">
                          <a:effectLst/>
                        </a:rPr>
                        <a:t>Large glint angles</a:t>
                      </a:r>
                    </a:p>
                    <a:p>
                      <a:pPr marL="0" marR="0">
                        <a:lnSpc>
                          <a:spcPct val="150000"/>
                        </a:lnSpc>
                        <a:spcBef>
                          <a:spcPts val="0"/>
                        </a:spcBef>
                        <a:spcAft>
                          <a:spcPts val="0"/>
                        </a:spcAft>
                      </a:pPr>
                      <a:r>
                        <a:rPr lang="en-US" sz="1600" b="1" dirty="0">
                          <a:effectLst/>
                        </a:rPr>
                        <a:t>(</a:t>
                      </a:r>
                      <a:r>
                        <a:rPr lang="en-US" sz="1600" b="1" dirty="0" err="1">
                          <a:effectLst/>
                        </a:rPr>
                        <a:t>Θ</a:t>
                      </a:r>
                      <a:r>
                        <a:rPr lang="en-US" sz="1600" b="1" baseline="-25000" dirty="0" err="1">
                          <a:effectLst/>
                        </a:rPr>
                        <a:t>glint</a:t>
                      </a:r>
                      <a:r>
                        <a:rPr lang="en-US" sz="1600" b="1" dirty="0">
                          <a:effectLst/>
                        </a:rPr>
                        <a:t> &gt;120°)</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hMerge="1">
                  <a:txBody>
                    <a:bodyPr/>
                    <a:lstStyle/>
                    <a:p>
                      <a:endParaRPr lang="en-US"/>
                    </a:p>
                  </a:txBody>
                  <a:tcPr/>
                </a:tc>
                <a:tc gridSpan="2">
                  <a:txBody>
                    <a:bodyPr/>
                    <a:lstStyle/>
                    <a:p>
                      <a:pPr marL="0" marR="0">
                        <a:lnSpc>
                          <a:spcPct val="150000"/>
                        </a:lnSpc>
                        <a:spcBef>
                          <a:spcPts val="0"/>
                        </a:spcBef>
                        <a:spcAft>
                          <a:spcPts val="0"/>
                        </a:spcAft>
                      </a:pPr>
                      <a:r>
                        <a:rPr lang="en-US" sz="1600" b="1">
                          <a:effectLst/>
                        </a:rPr>
                        <a:t>All Angles</a:t>
                      </a:r>
                      <a:endParaRPr lang="en-US" sz="1600" b="1">
                        <a:effectLst/>
                        <a:latin typeface="Times New Roman" panose="02020603050405020304" pitchFamily="18" charset="0"/>
                        <a:ea typeface="Times New Roman" panose="02020603050405020304" pitchFamily="18" charset="0"/>
                      </a:endParaRPr>
                    </a:p>
                  </a:txBody>
                  <a:tcPr marL="62791" marR="62791" marT="0" marB="0"/>
                </a:tc>
                <a:tc hMerge="1">
                  <a:txBody>
                    <a:bodyPr/>
                    <a:lstStyle/>
                    <a:p>
                      <a:endParaRPr lang="en-US"/>
                    </a:p>
                  </a:txBody>
                  <a:tcPr/>
                </a:tc>
                <a:extLst>
                  <a:ext uri="{0D108BD9-81ED-4DB2-BD59-A6C34878D82A}">
                    <a16:rowId xmlns:a16="http://schemas.microsoft.com/office/drawing/2014/main" val="1766950048"/>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 </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v1</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dirty="0">
                          <a:effectLst/>
                        </a:rPr>
                        <a:t>New</a:t>
                      </a:r>
                      <a:endParaRPr lang="en-US" dirty="0"/>
                    </a:p>
                  </a:txBody>
                  <a:tcPr marL="62791" marR="62791" marT="0" marB="0"/>
                </a:tc>
                <a:tc>
                  <a:txBody>
                    <a:bodyPr/>
                    <a:lstStyle/>
                    <a:p>
                      <a:pPr marL="0" marR="0">
                        <a:lnSpc>
                          <a:spcPct val="150000"/>
                        </a:lnSpc>
                        <a:spcBef>
                          <a:spcPts val="0"/>
                        </a:spcBef>
                        <a:spcAft>
                          <a:spcPts val="0"/>
                        </a:spcAft>
                      </a:pPr>
                      <a:r>
                        <a:rPr lang="en-US" sz="1600" b="1">
                          <a:effectLst/>
                        </a:rPr>
                        <a:t>v1</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New</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v1</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dirty="0">
                          <a:effectLst/>
                        </a:rPr>
                        <a:t>New</a:t>
                      </a:r>
                      <a:endParaRPr lang="en-US" dirty="0"/>
                    </a:p>
                  </a:txBody>
                  <a:tcPr marL="62791" marR="62791" marT="0" marB="0"/>
                </a:tc>
                <a:extLst>
                  <a:ext uri="{0D108BD9-81ED-4DB2-BD59-A6C34878D82A}">
                    <a16:rowId xmlns:a16="http://schemas.microsoft.com/office/drawing/2014/main" val="2723838385"/>
                  </a:ext>
                </a:extLst>
              </a:tr>
              <a:tr h="549964">
                <a:tc rowSpan="3">
                  <a:txBody>
                    <a:bodyPr/>
                    <a:lstStyle/>
                    <a:p>
                      <a:pPr marL="0" marR="0">
                        <a:lnSpc>
                          <a:spcPct val="150000"/>
                        </a:lnSpc>
                        <a:spcBef>
                          <a:spcPts val="0"/>
                        </a:spcBef>
                        <a:spcAft>
                          <a:spcPts val="0"/>
                        </a:spcAft>
                      </a:pPr>
                      <a:r>
                        <a:rPr lang="en-US" sz="1600" b="1" dirty="0">
                          <a:effectLst/>
                        </a:rPr>
                        <a:t>2016.01</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Accuracy</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77.0</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86.7</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83.5</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88.2</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87.2</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89.4</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1975327067"/>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POCD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93.6</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85.0</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98.8</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92.0</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91.5</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90.9</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2407747038"/>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POFD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24.8</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7.2</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17.0</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7.4</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8.6</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5.4</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3574974840"/>
                  </a:ext>
                </a:extLst>
              </a:tr>
              <a:tr h="549964">
                <a:tc rowSpan="3">
                  <a:txBody>
                    <a:bodyPr/>
                    <a:lstStyle/>
                    <a:p>
                      <a:pPr marL="0" marR="0">
                        <a:lnSpc>
                          <a:spcPct val="150000"/>
                        </a:lnSpc>
                        <a:spcBef>
                          <a:spcPts val="0"/>
                        </a:spcBef>
                        <a:spcAft>
                          <a:spcPts val="0"/>
                        </a:spcAft>
                      </a:pPr>
                      <a:r>
                        <a:rPr lang="en-US" sz="1600" b="1">
                          <a:effectLst/>
                        </a:rPr>
                        <a:t>2017.03</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0" dirty="0">
                          <a:effectLst/>
                        </a:rPr>
                        <a:t>Accuracy</a:t>
                      </a:r>
                      <a:endParaRPr lang="en-US" sz="1600" b="0"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76.4</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88.3</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84.4</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91.7</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88.5</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90.9</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954839677"/>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POCD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92.9</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93.0</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99.1</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94.3</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91.3</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91.4</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1844746820"/>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POFD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25.9</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12.0</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16.5</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5.3</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8.2</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5.0</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103463506"/>
                  </a:ext>
                </a:extLst>
              </a:tr>
              <a:tr h="549964">
                <a:tc rowSpan="3">
                  <a:txBody>
                    <a:bodyPr/>
                    <a:lstStyle/>
                    <a:p>
                      <a:pPr marL="0" marR="0">
                        <a:lnSpc>
                          <a:spcPct val="150000"/>
                        </a:lnSpc>
                        <a:spcBef>
                          <a:spcPts val="0"/>
                        </a:spcBef>
                        <a:spcAft>
                          <a:spcPts val="0"/>
                        </a:spcAft>
                      </a:pPr>
                      <a:r>
                        <a:rPr lang="en-US" sz="1600" b="1">
                          <a:effectLst/>
                        </a:rPr>
                        <a:t>2017.09</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Accuracy</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85.5</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91.8</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84.9</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91.1</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88.6</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90.8</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3963135991"/>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PCD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95.2</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93.6</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99.0</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dirty="0">
                          <a:effectLst/>
                        </a:rPr>
                        <a:t>93.3</a:t>
                      </a:r>
                      <a:endParaRPr lang="en-US" sz="1600" b="1" dirty="0"/>
                    </a:p>
                  </a:txBody>
                  <a:tcPr marL="62791" marR="62791" marT="0" marB="0"/>
                </a:tc>
                <a:tc>
                  <a:txBody>
                    <a:bodyPr/>
                    <a:lstStyle/>
                    <a:p>
                      <a:pPr marL="0" marR="0">
                        <a:lnSpc>
                          <a:spcPct val="150000"/>
                        </a:lnSpc>
                        <a:spcBef>
                          <a:spcPts val="0"/>
                        </a:spcBef>
                        <a:spcAft>
                          <a:spcPts val="0"/>
                        </a:spcAft>
                      </a:pPr>
                      <a:r>
                        <a:rPr lang="en-US" sz="1600" b="1">
                          <a:effectLst/>
                        </a:rPr>
                        <a:t>91.5</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91.3</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1235862996"/>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POFD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13.9</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5.0</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15.8</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5.0</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7.4</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4.3</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1613943581"/>
                  </a:ext>
                </a:extLst>
              </a:tr>
              <a:tr h="549964">
                <a:tc rowSpan="3">
                  <a:txBody>
                    <a:bodyPr/>
                    <a:lstStyle/>
                    <a:p>
                      <a:pPr marL="0" marR="0">
                        <a:lnSpc>
                          <a:spcPct val="150000"/>
                        </a:lnSpc>
                        <a:spcBef>
                          <a:spcPts val="0"/>
                        </a:spcBef>
                        <a:spcAft>
                          <a:spcPts val="0"/>
                        </a:spcAft>
                      </a:pPr>
                      <a:r>
                        <a:rPr lang="en-US" sz="1600" b="1">
                          <a:effectLst/>
                        </a:rPr>
                        <a:t>2017.12</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Accuracy</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82.5</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86.3</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83.7</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89.6</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89.9</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90.5</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3659693349"/>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POCD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93.9</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86.0</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99.2</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a:effectLst/>
                        </a:rPr>
                        <a:t>93.9</a:t>
                      </a:r>
                      <a:endParaRPr lang="en-US" sz="1600" b="1"/>
                    </a:p>
                  </a:txBody>
                  <a:tcPr marL="62791" marR="62791" marT="0" marB="0"/>
                </a:tc>
                <a:tc>
                  <a:txBody>
                    <a:bodyPr/>
                    <a:lstStyle/>
                    <a:p>
                      <a:pPr marL="0" marR="0">
                        <a:lnSpc>
                          <a:spcPct val="150000"/>
                        </a:lnSpc>
                        <a:spcBef>
                          <a:spcPts val="0"/>
                        </a:spcBef>
                        <a:spcAft>
                          <a:spcPts val="0"/>
                        </a:spcAft>
                      </a:pPr>
                      <a:r>
                        <a:rPr lang="en-US" sz="1600" b="1">
                          <a:effectLst/>
                        </a:rPr>
                        <a:t>92.9</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92.3</a:t>
                      </a:r>
                      <a:endParaRPr lang="en-US" sz="1600" b="1">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63596505"/>
                  </a:ext>
                </a:extLst>
              </a:tr>
              <a:tr h="259429">
                <a:tc vMerge="1">
                  <a:txBody>
                    <a:bodyPr/>
                    <a:lstStyle/>
                    <a:p>
                      <a:endParaRPr lang="en-US"/>
                    </a:p>
                  </a:txBody>
                  <a:tcPr/>
                </a:tc>
                <a:tc>
                  <a:txBody>
                    <a:bodyPr/>
                    <a:lstStyle/>
                    <a:p>
                      <a:pPr marL="0" marR="0">
                        <a:lnSpc>
                          <a:spcPct val="150000"/>
                        </a:lnSpc>
                        <a:spcBef>
                          <a:spcPts val="0"/>
                        </a:spcBef>
                        <a:spcAft>
                          <a:spcPts val="0"/>
                        </a:spcAft>
                      </a:pPr>
                      <a:r>
                        <a:rPr lang="en-US" sz="1600" b="1">
                          <a:effectLst/>
                        </a:rPr>
                        <a:t>POFD</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15.6</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4.8</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a:effectLst/>
                        </a:rPr>
                        <a:t>17.1</a:t>
                      </a:r>
                      <a:endParaRPr lang="en-US" sz="1600" b="1">
                        <a:effectLst/>
                        <a:latin typeface="Times New Roman" panose="02020603050405020304" pitchFamily="18" charset="0"/>
                        <a:ea typeface="Times New Roman" panose="02020603050405020304" pitchFamily="18" charset="0"/>
                      </a:endParaRPr>
                    </a:p>
                  </a:txBody>
                  <a:tcPr marL="62791" marR="62791" marT="0" marB="0"/>
                </a:tc>
                <a:tc>
                  <a:txBody>
                    <a:bodyPr/>
                    <a:lstStyle/>
                    <a:p>
                      <a:r>
                        <a:rPr lang="en-US" sz="1600" b="1" dirty="0">
                          <a:effectLst/>
                        </a:rPr>
                        <a:t>7.3</a:t>
                      </a:r>
                      <a:endParaRPr lang="en-US" sz="1600" b="1" dirty="0"/>
                    </a:p>
                  </a:txBody>
                  <a:tcPr marL="62791" marR="62791" marT="0" marB="0"/>
                </a:tc>
                <a:tc>
                  <a:txBody>
                    <a:bodyPr/>
                    <a:lstStyle/>
                    <a:p>
                      <a:pPr marL="0" marR="0">
                        <a:lnSpc>
                          <a:spcPct val="150000"/>
                        </a:lnSpc>
                        <a:spcBef>
                          <a:spcPts val="0"/>
                        </a:spcBef>
                        <a:spcAft>
                          <a:spcPts val="0"/>
                        </a:spcAft>
                      </a:pPr>
                      <a:r>
                        <a:rPr lang="en-US" sz="1600" b="1" dirty="0">
                          <a:effectLst/>
                        </a:rPr>
                        <a:t>7.4</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tc>
                  <a:txBody>
                    <a:bodyPr/>
                    <a:lstStyle/>
                    <a:p>
                      <a:pPr marL="0" marR="0">
                        <a:lnSpc>
                          <a:spcPct val="150000"/>
                        </a:lnSpc>
                        <a:spcBef>
                          <a:spcPts val="0"/>
                        </a:spcBef>
                        <a:spcAft>
                          <a:spcPts val="0"/>
                        </a:spcAft>
                      </a:pPr>
                      <a:r>
                        <a:rPr lang="en-US" sz="1600" b="1" dirty="0">
                          <a:effectLst/>
                        </a:rPr>
                        <a:t>4.8</a:t>
                      </a:r>
                      <a:endParaRPr lang="en-US" sz="1600" b="1" dirty="0">
                        <a:effectLst/>
                        <a:latin typeface="Times New Roman" panose="02020603050405020304" pitchFamily="18" charset="0"/>
                        <a:ea typeface="Times New Roman" panose="02020603050405020304" pitchFamily="18" charset="0"/>
                      </a:endParaRPr>
                    </a:p>
                  </a:txBody>
                  <a:tcPr marL="62791" marR="62791" marT="0" marB="0"/>
                </a:tc>
                <a:extLst>
                  <a:ext uri="{0D108BD9-81ED-4DB2-BD59-A6C34878D82A}">
                    <a16:rowId xmlns:a16="http://schemas.microsoft.com/office/drawing/2014/main" val="300053640"/>
                  </a:ext>
                </a:extLst>
              </a:tr>
            </a:tbl>
          </a:graphicData>
        </a:graphic>
      </p:graphicFrame>
    </p:spTree>
    <p:extLst>
      <p:ext uri="{BB962C8B-B14F-4D97-AF65-F5344CB8AC3E}">
        <p14:creationId xmlns:p14="http://schemas.microsoft.com/office/powerpoint/2010/main" val="200289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950A9-2AF1-DA41-880D-A3CFF4712A42}"/>
              </a:ext>
            </a:extLst>
          </p:cNvPr>
          <p:cNvSpPr/>
          <p:nvPr/>
        </p:nvSpPr>
        <p:spPr>
          <a:xfrm>
            <a:off x="614597" y="2358645"/>
            <a:ext cx="8169639" cy="269823"/>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CA12FB-B01F-FB4B-B9F9-7FF90C8B7099}"/>
              </a:ext>
            </a:extLst>
          </p:cNvPr>
          <p:cNvSpPr/>
          <p:nvPr/>
        </p:nvSpPr>
        <p:spPr>
          <a:xfrm>
            <a:off x="692771" y="4880413"/>
            <a:ext cx="8169639" cy="269823"/>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792B6E2-3745-5448-AFA3-05DD01E4D1D6}"/>
              </a:ext>
            </a:extLst>
          </p:cNvPr>
          <p:cNvSpPr>
            <a:spLocks noGrp="1"/>
          </p:cNvSpPr>
          <p:nvPr>
            <p:ph type="title"/>
          </p:nvPr>
        </p:nvSpPr>
        <p:spPr>
          <a:xfrm>
            <a:off x="44984" y="0"/>
            <a:ext cx="12147016" cy="893455"/>
          </a:xfrm>
          <a:solidFill>
            <a:schemeClr val="accent3">
              <a:lumMod val="20000"/>
              <a:lumOff val="80000"/>
            </a:schemeClr>
          </a:solidFill>
        </p:spPr>
        <p:txBody>
          <a:bodyPr>
            <a:noAutofit/>
          </a:bodyPr>
          <a:lstStyle/>
          <a:p>
            <a:pPr algn="ctr"/>
            <a:r>
              <a:rPr lang="en-US" sz="3200" b="1" dirty="0">
                <a:latin typeface="+mn-lt"/>
                <a:ea typeface="Apple Symbols" panose="02000000000000000000" pitchFamily="2" charset="-79"/>
                <a:cs typeface="Euphemia UCAS" panose="020B0503040102020104" pitchFamily="34" charset="-79"/>
              </a:rPr>
              <a:t>Improvement in Cloud Diurnal Cycles</a:t>
            </a:r>
          </a:p>
        </p:txBody>
      </p:sp>
      <p:sp>
        <p:nvSpPr>
          <p:cNvPr id="22" name="TextBox 21">
            <a:extLst>
              <a:ext uri="{FF2B5EF4-FFF2-40B4-BE49-F238E27FC236}">
                <a16:creationId xmlns:a16="http://schemas.microsoft.com/office/drawing/2014/main" id="{39FA1298-60B6-8149-BAFB-8927EBBE25F3}"/>
              </a:ext>
            </a:extLst>
          </p:cNvPr>
          <p:cNvSpPr txBox="1"/>
          <p:nvPr/>
        </p:nvSpPr>
        <p:spPr>
          <a:xfrm rot="16200000">
            <a:off x="170261" y="1795810"/>
            <a:ext cx="1026160" cy="369332"/>
          </a:xfrm>
          <a:prstGeom prst="rect">
            <a:avLst/>
          </a:prstGeom>
          <a:noFill/>
        </p:spPr>
        <p:txBody>
          <a:bodyPr wrap="square" rtlCol="0">
            <a:spAutoFit/>
          </a:bodyPr>
          <a:lstStyle/>
          <a:p>
            <a:r>
              <a:rPr lang="en-US" dirty="0"/>
              <a:t>January</a:t>
            </a:r>
          </a:p>
        </p:txBody>
      </p:sp>
      <p:sp>
        <p:nvSpPr>
          <p:cNvPr id="23" name="TextBox 22">
            <a:extLst>
              <a:ext uri="{FF2B5EF4-FFF2-40B4-BE49-F238E27FC236}">
                <a16:creationId xmlns:a16="http://schemas.microsoft.com/office/drawing/2014/main" id="{133AD0B5-2F61-7642-9982-651AB2AD981F}"/>
              </a:ext>
            </a:extLst>
          </p:cNvPr>
          <p:cNvSpPr txBox="1"/>
          <p:nvPr/>
        </p:nvSpPr>
        <p:spPr>
          <a:xfrm rot="16200000">
            <a:off x="157191" y="4965570"/>
            <a:ext cx="1026160" cy="369332"/>
          </a:xfrm>
          <a:prstGeom prst="rect">
            <a:avLst/>
          </a:prstGeom>
          <a:noFill/>
        </p:spPr>
        <p:txBody>
          <a:bodyPr wrap="square" rtlCol="0">
            <a:spAutoFit/>
          </a:bodyPr>
          <a:lstStyle/>
          <a:p>
            <a:r>
              <a:rPr lang="en-US" dirty="0"/>
              <a:t>July</a:t>
            </a:r>
          </a:p>
        </p:txBody>
      </p:sp>
      <p:pic>
        <p:nvPicPr>
          <p:cNvPr id="4100" name="Picture 4">
            <a:extLst>
              <a:ext uri="{FF2B5EF4-FFF2-40B4-BE49-F238E27FC236}">
                <a16:creationId xmlns:a16="http://schemas.microsoft.com/office/drawing/2014/main" id="{53844A5C-BDE2-E54D-AE39-111CBB2F4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102" y="927004"/>
            <a:ext cx="9788525" cy="562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322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14C8-E375-454F-AE7A-085B9BF7837B}"/>
              </a:ext>
            </a:extLst>
          </p:cNvPr>
          <p:cNvSpPr>
            <a:spLocks noGrp="1"/>
          </p:cNvSpPr>
          <p:nvPr>
            <p:ph type="title"/>
          </p:nvPr>
        </p:nvSpPr>
        <p:spPr>
          <a:xfrm>
            <a:off x="-123568" y="13598"/>
            <a:ext cx="12125884" cy="987299"/>
          </a:xfrm>
          <a:solidFill>
            <a:schemeClr val="accent3">
              <a:lumMod val="20000"/>
              <a:lumOff val="80000"/>
            </a:schemeClr>
          </a:solidFill>
        </p:spPr>
        <p:txBody>
          <a:bodyPr>
            <a:normAutofit/>
          </a:bodyPr>
          <a:lstStyle/>
          <a:p>
            <a:pPr algn="ctr"/>
            <a:r>
              <a:rPr lang="en-US" sz="3600" b="1" dirty="0">
                <a:latin typeface="+mn-lt"/>
              </a:rPr>
              <a:t>Impact on Zonal Mean Cloud Fraction</a:t>
            </a:r>
          </a:p>
        </p:txBody>
      </p:sp>
      <p:pic>
        <p:nvPicPr>
          <p:cNvPr id="9" name="Content Placeholder 8">
            <a:extLst>
              <a:ext uri="{FF2B5EF4-FFF2-40B4-BE49-F238E27FC236}">
                <a16:creationId xmlns:a16="http://schemas.microsoft.com/office/drawing/2014/main" id="{C9D8BD6C-3223-B640-B1F7-6889D4E04E01}"/>
              </a:ext>
            </a:extLst>
          </p:cNvPr>
          <p:cNvPicPr>
            <a:picLocks noGrp="1" noChangeAspect="1"/>
          </p:cNvPicPr>
          <p:nvPr>
            <p:ph idx="1"/>
          </p:nvPr>
        </p:nvPicPr>
        <p:blipFill>
          <a:blip r:embed="rId2"/>
          <a:stretch>
            <a:fillRect/>
          </a:stretch>
        </p:blipFill>
        <p:spPr>
          <a:xfrm>
            <a:off x="1868998" y="2038618"/>
            <a:ext cx="3787187" cy="3954880"/>
          </a:xfrm>
        </p:spPr>
      </p:pic>
      <p:sp>
        <p:nvSpPr>
          <p:cNvPr id="10" name="TextBox 9">
            <a:extLst>
              <a:ext uri="{FF2B5EF4-FFF2-40B4-BE49-F238E27FC236}">
                <a16:creationId xmlns:a16="http://schemas.microsoft.com/office/drawing/2014/main" id="{DDE94073-51EF-1346-9092-593CA8AF6778}"/>
              </a:ext>
            </a:extLst>
          </p:cNvPr>
          <p:cNvSpPr txBox="1"/>
          <p:nvPr/>
        </p:nvSpPr>
        <p:spPr>
          <a:xfrm>
            <a:off x="9077667" y="1339161"/>
            <a:ext cx="292608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Slight reduction in glint center latitude (~5%).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Up to 10% reduction in high latitude winter hemisphere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Latitudinal cloud reduction is seasonal dependent</a:t>
            </a:r>
          </a:p>
          <a:p>
            <a:pPr marL="285750" indent="-285750">
              <a:buFont typeface="Arial" panose="020B0604020202020204" pitchFamily="34" charset="0"/>
              <a:buChar char="•"/>
            </a:pPr>
            <a:endParaRPr lang="en-US" sz="2400" dirty="0"/>
          </a:p>
        </p:txBody>
      </p:sp>
      <p:pic>
        <p:nvPicPr>
          <p:cNvPr id="5122" name="Picture 2">
            <a:extLst>
              <a:ext uri="{FF2B5EF4-FFF2-40B4-BE49-F238E27FC236}">
                <a16:creationId xmlns:a16="http://schemas.microsoft.com/office/drawing/2014/main" id="{9D67D141-2145-D14F-BC7D-2E070930E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92" y="1339161"/>
            <a:ext cx="8887983" cy="508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505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EDE1-B520-2D43-9D6E-7C9E72A9E532}"/>
              </a:ext>
            </a:extLst>
          </p:cNvPr>
          <p:cNvSpPr>
            <a:spLocks noGrp="1"/>
          </p:cNvSpPr>
          <p:nvPr>
            <p:ph type="title"/>
          </p:nvPr>
        </p:nvSpPr>
        <p:spPr>
          <a:xfrm>
            <a:off x="725745" y="383060"/>
            <a:ext cx="10515600" cy="1325563"/>
          </a:xfrm>
          <a:solidFill>
            <a:schemeClr val="accent3">
              <a:lumMod val="20000"/>
              <a:lumOff val="80000"/>
            </a:schemeClr>
          </a:solidFill>
        </p:spPr>
        <p:txBody>
          <a:bodyPr/>
          <a:lstStyle/>
          <a:p>
            <a:pPr algn="ctr"/>
            <a:r>
              <a:rPr lang="en-US" b="1" dirty="0">
                <a:latin typeface="+mn-lt"/>
                <a:ea typeface="Palatino" pitchFamily="2" charset="77"/>
              </a:rPr>
              <a:t>Summary</a:t>
            </a:r>
          </a:p>
        </p:txBody>
      </p:sp>
      <p:sp>
        <p:nvSpPr>
          <p:cNvPr id="3" name="Content Placeholder 2">
            <a:extLst>
              <a:ext uri="{FF2B5EF4-FFF2-40B4-BE49-F238E27FC236}">
                <a16:creationId xmlns:a16="http://schemas.microsoft.com/office/drawing/2014/main" id="{EF7BDB71-8C16-BE44-9032-29B7E74201FA}"/>
              </a:ext>
            </a:extLst>
          </p:cNvPr>
          <p:cNvSpPr>
            <a:spLocks noGrp="1"/>
          </p:cNvSpPr>
          <p:nvPr>
            <p:ph idx="1"/>
          </p:nvPr>
        </p:nvSpPr>
        <p:spPr>
          <a:xfrm>
            <a:off x="1124194" y="1877475"/>
            <a:ext cx="10355826" cy="5087749"/>
          </a:xfrm>
        </p:spPr>
        <p:txBody>
          <a:bodyPr>
            <a:noAutofit/>
          </a:bodyPr>
          <a:lstStyle/>
          <a:p>
            <a:r>
              <a:rPr lang="en-US" sz="2400" dirty="0">
                <a:latin typeface="Palatino" pitchFamily="2" charset="77"/>
                <a:ea typeface="Palatino" pitchFamily="2" charset="77"/>
              </a:rPr>
              <a:t>Cloud mask over ocean has been improved with new glint-angle dependent R780 threshold; In the glint center, additional A-band ratio tests are implemented to supplement reflectance only test.</a:t>
            </a:r>
          </a:p>
          <a:p>
            <a:r>
              <a:rPr lang="en-US" sz="2400" dirty="0">
                <a:latin typeface="Palatino" pitchFamily="2" charset="77"/>
                <a:ea typeface="Palatino" pitchFamily="2" charset="77"/>
              </a:rPr>
              <a:t> The new ocean cloud mask algorithm reduces significant glint-induced overestimation of cloud fraction in the granule center and overestimation of clouds in high zenith/solar angles.</a:t>
            </a:r>
          </a:p>
          <a:p>
            <a:r>
              <a:rPr lang="en-US" sz="2400" dirty="0">
                <a:latin typeface="Palatino" pitchFamily="2" charset="77"/>
                <a:ea typeface="Palatino" pitchFamily="2" charset="77"/>
              </a:rPr>
              <a:t>The new ocean cloud mask improves the diurnal cycles of ocean cloud fraction by reducing the artificial peak at local noon time in the glint center latitudes and reducing early morning and afternoon cloud fraction in most oceanic regions.</a:t>
            </a:r>
          </a:p>
          <a:p>
            <a:pPr marL="0" indent="0">
              <a:lnSpc>
                <a:spcPct val="100000"/>
              </a:lnSpc>
              <a:spcBef>
                <a:spcPts val="0"/>
              </a:spcBef>
              <a:buNone/>
            </a:pPr>
            <a:endParaRPr lang="en-US" sz="2400" dirty="0">
              <a:latin typeface="Palatino" pitchFamily="2" charset="77"/>
              <a:ea typeface="Palatino" pitchFamily="2" charset="77"/>
            </a:endParaRPr>
          </a:p>
        </p:txBody>
      </p:sp>
    </p:spTree>
    <p:extLst>
      <p:ext uri="{BB962C8B-B14F-4D97-AF65-F5344CB8AC3E}">
        <p14:creationId xmlns:p14="http://schemas.microsoft.com/office/powerpoint/2010/main" val="210892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54D7-F4C1-C24D-BD9C-2BC4D2F74EAE}"/>
              </a:ext>
            </a:extLst>
          </p:cNvPr>
          <p:cNvSpPr>
            <a:spLocks noGrp="1"/>
          </p:cNvSpPr>
          <p:nvPr>
            <p:ph type="title"/>
          </p:nvPr>
        </p:nvSpPr>
        <p:spPr>
          <a:solidFill>
            <a:schemeClr val="accent3">
              <a:lumMod val="20000"/>
              <a:lumOff val="80000"/>
            </a:schemeClr>
          </a:solidFill>
        </p:spPr>
        <p:txBody>
          <a:bodyPr/>
          <a:lstStyle/>
          <a:p>
            <a:pPr algn="ctr"/>
            <a:r>
              <a:rPr lang="en-US" b="1" dirty="0">
                <a:latin typeface="Palatino" pitchFamily="2" charset="77"/>
                <a:ea typeface="Palatino" pitchFamily="2" charset="77"/>
              </a:rPr>
              <a:t>Summary (cont.)</a:t>
            </a:r>
            <a:endParaRPr lang="en-US" b="1" dirty="0"/>
          </a:p>
        </p:txBody>
      </p:sp>
      <p:sp>
        <p:nvSpPr>
          <p:cNvPr id="3" name="Content Placeholder 2">
            <a:extLst>
              <a:ext uri="{FF2B5EF4-FFF2-40B4-BE49-F238E27FC236}">
                <a16:creationId xmlns:a16="http://schemas.microsoft.com/office/drawing/2014/main" id="{B01AF268-318A-8945-B2E7-8D1A25CBBF24}"/>
              </a:ext>
            </a:extLst>
          </p:cNvPr>
          <p:cNvSpPr>
            <a:spLocks noGrp="1"/>
          </p:cNvSpPr>
          <p:nvPr>
            <p:ph idx="1"/>
          </p:nvPr>
        </p:nvSpPr>
        <p:spPr/>
        <p:txBody>
          <a:bodyPr>
            <a:normAutofit/>
          </a:bodyPr>
          <a:lstStyle/>
          <a:p>
            <a:pPr>
              <a:lnSpc>
                <a:spcPct val="100000"/>
              </a:lnSpc>
              <a:spcBef>
                <a:spcPts val="0"/>
              </a:spcBef>
            </a:pPr>
            <a:r>
              <a:rPr lang="en-US" sz="2400" dirty="0">
                <a:latin typeface="Palatino" pitchFamily="2" charset="77"/>
                <a:ea typeface="Palatino" pitchFamily="2" charset="77"/>
              </a:rPr>
              <a:t>A-band ratio helps cloud detection in very difficult situations such as over snow/ice and sun glint surfaces.  It has low sensitivity for thin clouds with optical thickness less than 3 or low clouds below 2.5 km due to closeness between clear sky and cloud sky values (applies to both snow/ice and glint cases)</a:t>
            </a:r>
          </a:p>
          <a:p>
            <a:pPr>
              <a:lnSpc>
                <a:spcPct val="100000"/>
              </a:lnSpc>
              <a:spcBef>
                <a:spcPts val="0"/>
              </a:spcBef>
            </a:pPr>
            <a:endParaRPr lang="en-US" sz="2400" dirty="0">
              <a:latin typeface="Palatino" pitchFamily="2" charset="77"/>
              <a:ea typeface="Palatino" pitchFamily="2" charset="77"/>
            </a:endParaRPr>
          </a:p>
          <a:p>
            <a:pPr>
              <a:lnSpc>
                <a:spcPct val="100000"/>
              </a:lnSpc>
              <a:spcBef>
                <a:spcPts val="0"/>
              </a:spcBef>
            </a:pPr>
            <a:r>
              <a:rPr lang="en-US" sz="2400" dirty="0">
                <a:latin typeface="Palatino" pitchFamily="2" charset="77"/>
                <a:ea typeface="Palatino" pitchFamily="2" charset="77"/>
              </a:rPr>
              <a:t>Large uncertainties may still exist in granule edge. Current study has not considered the impact of ocean surface wind speed and aerosol to the clear sky thresholds. Ocean surface wind could be potentially used to further improve the algorithm.</a:t>
            </a:r>
          </a:p>
          <a:p>
            <a:pPr>
              <a:lnSpc>
                <a:spcPct val="100000"/>
              </a:lnSpc>
              <a:spcBef>
                <a:spcPts val="0"/>
              </a:spcBef>
            </a:pPr>
            <a:endParaRPr lang="en-US" dirty="0">
              <a:latin typeface="Palatino" pitchFamily="2" charset="77"/>
              <a:ea typeface="Palatino" pitchFamily="2" charset="77"/>
            </a:endParaRPr>
          </a:p>
          <a:p>
            <a:endParaRPr lang="en-US" dirty="0"/>
          </a:p>
        </p:txBody>
      </p:sp>
    </p:spTree>
    <p:extLst>
      <p:ext uri="{BB962C8B-B14F-4D97-AF65-F5344CB8AC3E}">
        <p14:creationId xmlns:p14="http://schemas.microsoft.com/office/powerpoint/2010/main" val="117672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477A-4381-2347-9725-1D51CAA03DC9}"/>
              </a:ext>
            </a:extLst>
          </p:cNvPr>
          <p:cNvSpPr>
            <a:spLocks noGrp="1"/>
          </p:cNvSpPr>
          <p:nvPr>
            <p:ph type="title"/>
          </p:nvPr>
        </p:nvSpPr>
        <p:spPr>
          <a:xfrm>
            <a:off x="1147118" y="2942612"/>
            <a:ext cx="10515600" cy="3583461"/>
          </a:xfrm>
        </p:spPr>
        <p:txBody>
          <a:bodyPr>
            <a:normAutofit/>
          </a:bodyPr>
          <a:lstStyle/>
          <a:p>
            <a:pPr algn="ctr"/>
            <a:br>
              <a:rPr lang="en-US" sz="3600" dirty="0"/>
            </a:br>
            <a:br>
              <a:rPr lang="en-US" sz="2700" dirty="0"/>
            </a:br>
            <a:r>
              <a:rPr lang="en-US" sz="2700" dirty="0"/>
              <a:t>The current algorithm is still very simple, mainly limited by the available spectral channels. The O2 band ratios reach limitation for low and thin clouds. The threshold is currently only a function of glint angle. Further improvement is possible through fine-tuning the threshold and explore additional tests.   </a:t>
            </a:r>
          </a:p>
        </p:txBody>
      </p:sp>
      <p:sp>
        <p:nvSpPr>
          <p:cNvPr id="9" name="TextBox 8">
            <a:extLst>
              <a:ext uri="{FF2B5EF4-FFF2-40B4-BE49-F238E27FC236}">
                <a16:creationId xmlns:a16="http://schemas.microsoft.com/office/drawing/2014/main" id="{E98E9305-D621-8F43-B55F-8B11FA4F1016}"/>
              </a:ext>
            </a:extLst>
          </p:cNvPr>
          <p:cNvSpPr txBox="1"/>
          <p:nvPr/>
        </p:nvSpPr>
        <p:spPr>
          <a:xfrm>
            <a:off x="0" y="1305342"/>
            <a:ext cx="12192000" cy="2123658"/>
          </a:xfrm>
          <a:prstGeom prst="rect">
            <a:avLst/>
          </a:prstGeom>
          <a:solidFill>
            <a:schemeClr val="accent3">
              <a:lumMod val="20000"/>
              <a:lumOff val="80000"/>
            </a:schemeClr>
          </a:solidFill>
        </p:spPr>
        <p:txBody>
          <a:bodyPr wrap="square">
            <a:spAutoFit/>
          </a:bodyPr>
          <a:lstStyle/>
          <a:p>
            <a:pPr algn="ctr"/>
            <a:endParaRPr lang="en-US" sz="4400" b="1" dirty="0">
              <a:latin typeface="Palatino" pitchFamily="2" charset="77"/>
              <a:ea typeface="Palatino" pitchFamily="2" charset="77"/>
            </a:endParaRPr>
          </a:p>
          <a:p>
            <a:pPr algn="ctr"/>
            <a:r>
              <a:rPr lang="en-US" sz="4400" b="1" dirty="0">
                <a:ea typeface="Palatino" pitchFamily="2" charset="77"/>
              </a:rPr>
              <a:t>Future Work</a:t>
            </a:r>
          </a:p>
          <a:p>
            <a:pPr algn="ctr"/>
            <a:endParaRPr lang="en-US" sz="4400" dirty="0">
              <a:latin typeface="Palatino" pitchFamily="2" charset="77"/>
              <a:ea typeface="Palatino" pitchFamily="2" charset="77"/>
            </a:endParaRPr>
          </a:p>
        </p:txBody>
      </p:sp>
    </p:spTree>
    <p:extLst>
      <p:ext uri="{BB962C8B-B14F-4D97-AF65-F5344CB8AC3E}">
        <p14:creationId xmlns:p14="http://schemas.microsoft.com/office/powerpoint/2010/main" val="234484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B681-1275-AD43-B623-822FBA37BA54}"/>
              </a:ext>
            </a:extLst>
          </p:cNvPr>
          <p:cNvSpPr>
            <a:spLocks noGrp="1"/>
          </p:cNvSpPr>
          <p:nvPr>
            <p:ph type="title"/>
          </p:nvPr>
        </p:nvSpPr>
        <p:spPr>
          <a:xfrm>
            <a:off x="838200" y="-20585"/>
            <a:ext cx="10515600" cy="1325563"/>
          </a:xfrm>
          <a:solidFill>
            <a:schemeClr val="accent3">
              <a:lumMod val="20000"/>
              <a:lumOff val="80000"/>
            </a:schemeClr>
          </a:solidFill>
        </p:spPr>
        <p:txBody>
          <a:bodyPr>
            <a:normAutofit/>
          </a:bodyPr>
          <a:lstStyle/>
          <a:p>
            <a:pPr algn="ctr"/>
            <a:r>
              <a:rPr lang="en-US" sz="3600" b="1" dirty="0">
                <a:latin typeface="+mn-lt"/>
              </a:rPr>
              <a:t>First, What should be considered cloudy or clear?</a:t>
            </a:r>
          </a:p>
        </p:txBody>
      </p:sp>
      <p:grpSp>
        <p:nvGrpSpPr>
          <p:cNvPr id="12" name="Group 11">
            <a:extLst>
              <a:ext uri="{FF2B5EF4-FFF2-40B4-BE49-F238E27FC236}">
                <a16:creationId xmlns:a16="http://schemas.microsoft.com/office/drawing/2014/main" id="{592563EB-E1EF-DA41-B187-B21C4BE44BF7}"/>
              </a:ext>
            </a:extLst>
          </p:cNvPr>
          <p:cNvGrpSpPr/>
          <p:nvPr/>
        </p:nvGrpSpPr>
        <p:grpSpPr>
          <a:xfrm>
            <a:off x="1038614" y="1304978"/>
            <a:ext cx="4125351" cy="5433583"/>
            <a:chOff x="1038614" y="1304978"/>
            <a:chExt cx="4125351" cy="5433583"/>
          </a:xfrm>
        </p:grpSpPr>
        <p:pic>
          <p:nvPicPr>
            <p:cNvPr id="4" name="Content Placeholder 4" descr="Chart&#10;&#10;Description automatically generated">
              <a:extLst>
                <a:ext uri="{FF2B5EF4-FFF2-40B4-BE49-F238E27FC236}">
                  <a16:creationId xmlns:a16="http://schemas.microsoft.com/office/drawing/2014/main" id="{45D6028B-23D8-8D43-A960-D11B19B4F7DE}"/>
                </a:ext>
              </a:extLst>
            </p:cNvPr>
            <p:cNvPicPr>
              <a:picLocks noChangeAspect="1"/>
            </p:cNvPicPr>
            <p:nvPr/>
          </p:nvPicPr>
          <p:blipFill rotWithShape="1">
            <a:blip r:embed="rId2"/>
            <a:srcRect l="51682" t="9707"/>
            <a:stretch/>
          </p:blipFill>
          <p:spPr>
            <a:xfrm>
              <a:off x="1038614" y="1304978"/>
              <a:ext cx="4125351" cy="5433583"/>
            </a:xfrm>
            <a:prstGeom prst="rect">
              <a:avLst/>
            </a:prstGeom>
          </p:spPr>
        </p:pic>
        <p:sp>
          <p:nvSpPr>
            <p:cNvPr id="6" name="TextBox 5">
              <a:extLst>
                <a:ext uri="{FF2B5EF4-FFF2-40B4-BE49-F238E27FC236}">
                  <a16:creationId xmlns:a16="http://schemas.microsoft.com/office/drawing/2014/main" id="{2408C664-C9CD-6E4F-A49E-8E6E23D5BD32}"/>
                </a:ext>
              </a:extLst>
            </p:cNvPr>
            <p:cNvSpPr txBox="1"/>
            <p:nvPr/>
          </p:nvSpPr>
          <p:spPr>
            <a:xfrm>
              <a:off x="3869394" y="1717215"/>
              <a:ext cx="634314" cy="369332"/>
            </a:xfrm>
            <a:prstGeom prst="rect">
              <a:avLst/>
            </a:prstGeom>
            <a:noFill/>
          </p:spPr>
          <p:txBody>
            <a:bodyPr wrap="square" rtlCol="0">
              <a:spAutoFit/>
            </a:bodyPr>
            <a:lstStyle/>
            <a:p>
              <a:r>
                <a:rPr lang="en-US" dirty="0"/>
                <a:t>Land</a:t>
              </a:r>
            </a:p>
          </p:txBody>
        </p:sp>
        <p:sp>
          <p:nvSpPr>
            <p:cNvPr id="7" name="TextBox 6">
              <a:extLst>
                <a:ext uri="{FF2B5EF4-FFF2-40B4-BE49-F238E27FC236}">
                  <a16:creationId xmlns:a16="http://schemas.microsoft.com/office/drawing/2014/main" id="{E821C23D-DCCB-6C4D-8A39-96C66EF5BECC}"/>
                </a:ext>
              </a:extLst>
            </p:cNvPr>
            <p:cNvSpPr txBox="1"/>
            <p:nvPr/>
          </p:nvSpPr>
          <p:spPr>
            <a:xfrm>
              <a:off x="3869394" y="5183690"/>
              <a:ext cx="1246226" cy="369332"/>
            </a:xfrm>
            <a:prstGeom prst="rect">
              <a:avLst/>
            </a:prstGeom>
            <a:noFill/>
          </p:spPr>
          <p:txBody>
            <a:bodyPr wrap="square" rtlCol="0">
              <a:spAutoFit/>
            </a:bodyPr>
            <a:lstStyle/>
            <a:p>
              <a:r>
                <a:rPr lang="en-US" dirty="0"/>
                <a:t>Ice/Snow</a:t>
              </a:r>
            </a:p>
          </p:txBody>
        </p:sp>
        <p:sp>
          <p:nvSpPr>
            <p:cNvPr id="8" name="TextBox 7">
              <a:extLst>
                <a:ext uri="{FF2B5EF4-FFF2-40B4-BE49-F238E27FC236}">
                  <a16:creationId xmlns:a16="http://schemas.microsoft.com/office/drawing/2014/main" id="{4F8BA329-833C-9042-888B-492F35BE25D6}"/>
                </a:ext>
              </a:extLst>
            </p:cNvPr>
            <p:cNvSpPr txBox="1"/>
            <p:nvPr/>
          </p:nvSpPr>
          <p:spPr>
            <a:xfrm>
              <a:off x="3869394" y="3501576"/>
              <a:ext cx="807309" cy="369332"/>
            </a:xfrm>
            <a:prstGeom prst="rect">
              <a:avLst/>
            </a:prstGeom>
            <a:noFill/>
          </p:spPr>
          <p:txBody>
            <a:bodyPr wrap="square" rtlCol="0">
              <a:spAutoFit/>
            </a:bodyPr>
            <a:lstStyle/>
            <a:p>
              <a:r>
                <a:rPr lang="en-US" dirty="0"/>
                <a:t>Ocean</a:t>
              </a:r>
            </a:p>
          </p:txBody>
        </p:sp>
      </p:grpSp>
      <p:grpSp>
        <p:nvGrpSpPr>
          <p:cNvPr id="13" name="Group 12">
            <a:extLst>
              <a:ext uri="{FF2B5EF4-FFF2-40B4-BE49-F238E27FC236}">
                <a16:creationId xmlns:a16="http://schemas.microsoft.com/office/drawing/2014/main" id="{79F695AD-8D12-8E45-B16E-4B88DA90CF49}"/>
              </a:ext>
            </a:extLst>
          </p:cNvPr>
          <p:cNvGrpSpPr/>
          <p:nvPr/>
        </p:nvGrpSpPr>
        <p:grpSpPr>
          <a:xfrm>
            <a:off x="6937926" y="1424417"/>
            <a:ext cx="4215460" cy="5433583"/>
            <a:chOff x="6913860" y="1237368"/>
            <a:chExt cx="4215460" cy="5433583"/>
          </a:xfrm>
        </p:grpSpPr>
        <p:pic>
          <p:nvPicPr>
            <p:cNvPr id="5" name="Content Placeholder 4" descr="Chart&#10;&#10;Description automatically generated">
              <a:extLst>
                <a:ext uri="{FF2B5EF4-FFF2-40B4-BE49-F238E27FC236}">
                  <a16:creationId xmlns:a16="http://schemas.microsoft.com/office/drawing/2014/main" id="{F9BE607C-6D85-0F4C-9DEA-75E2BB6EF7BE}"/>
                </a:ext>
              </a:extLst>
            </p:cNvPr>
            <p:cNvPicPr>
              <a:picLocks noChangeAspect="1"/>
            </p:cNvPicPr>
            <p:nvPr/>
          </p:nvPicPr>
          <p:blipFill rotWithShape="1">
            <a:blip r:embed="rId2"/>
            <a:srcRect t="9707" r="50627"/>
            <a:stretch/>
          </p:blipFill>
          <p:spPr>
            <a:xfrm>
              <a:off x="6913860" y="1237368"/>
              <a:ext cx="4215460" cy="5433583"/>
            </a:xfrm>
            <a:prstGeom prst="rect">
              <a:avLst/>
            </a:prstGeom>
          </p:spPr>
        </p:pic>
        <p:sp>
          <p:nvSpPr>
            <p:cNvPr id="9" name="TextBox 8">
              <a:extLst>
                <a:ext uri="{FF2B5EF4-FFF2-40B4-BE49-F238E27FC236}">
                  <a16:creationId xmlns:a16="http://schemas.microsoft.com/office/drawing/2014/main" id="{93F5BBC0-8A9C-5D45-B81C-B367171DEBCF}"/>
                </a:ext>
              </a:extLst>
            </p:cNvPr>
            <p:cNvSpPr txBox="1"/>
            <p:nvPr/>
          </p:nvSpPr>
          <p:spPr>
            <a:xfrm>
              <a:off x="10037731" y="1532549"/>
              <a:ext cx="634314" cy="369332"/>
            </a:xfrm>
            <a:prstGeom prst="rect">
              <a:avLst/>
            </a:prstGeom>
            <a:noFill/>
          </p:spPr>
          <p:txBody>
            <a:bodyPr wrap="square" rtlCol="0">
              <a:spAutoFit/>
            </a:bodyPr>
            <a:lstStyle/>
            <a:p>
              <a:r>
                <a:rPr lang="en-US" dirty="0"/>
                <a:t>Land</a:t>
              </a:r>
            </a:p>
          </p:txBody>
        </p:sp>
        <p:sp>
          <p:nvSpPr>
            <p:cNvPr id="10" name="TextBox 9">
              <a:extLst>
                <a:ext uri="{FF2B5EF4-FFF2-40B4-BE49-F238E27FC236}">
                  <a16:creationId xmlns:a16="http://schemas.microsoft.com/office/drawing/2014/main" id="{AE221094-489C-334A-A396-C978E4B9542E}"/>
                </a:ext>
              </a:extLst>
            </p:cNvPr>
            <p:cNvSpPr txBox="1"/>
            <p:nvPr/>
          </p:nvSpPr>
          <p:spPr>
            <a:xfrm>
              <a:off x="10124228" y="3244334"/>
              <a:ext cx="807309" cy="369332"/>
            </a:xfrm>
            <a:prstGeom prst="rect">
              <a:avLst/>
            </a:prstGeom>
            <a:noFill/>
          </p:spPr>
          <p:txBody>
            <a:bodyPr wrap="square" rtlCol="0">
              <a:spAutoFit/>
            </a:bodyPr>
            <a:lstStyle/>
            <a:p>
              <a:r>
                <a:rPr lang="en-US" dirty="0"/>
                <a:t>Ocean</a:t>
              </a:r>
            </a:p>
          </p:txBody>
        </p:sp>
        <p:sp>
          <p:nvSpPr>
            <p:cNvPr id="11" name="TextBox 10">
              <a:extLst>
                <a:ext uri="{FF2B5EF4-FFF2-40B4-BE49-F238E27FC236}">
                  <a16:creationId xmlns:a16="http://schemas.microsoft.com/office/drawing/2014/main" id="{7B1285C2-ACCF-894F-BD47-CF363346DF9B}"/>
                </a:ext>
              </a:extLst>
            </p:cNvPr>
            <p:cNvSpPr txBox="1"/>
            <p:nvPr/>
          </p:nvSpPr>
          <p:spPr>
            <a:xfrm>
              <a:off x="9720574" y="5183690"/>
              <a:ext cx="1246226" cy="369332"/>
            </a:xfrm>
            <a:prstGeom prst="rect">
              <a:avLst/>
            </a:prstGeom>
            <a:noFill/>
          </p:spPr>
          <p:txBody>
            <a:bodyPr wrap="square" rtlCol="0">
              <a:spAutoFit/>
            </a:bodyPr>
            <a:lstStyle/>
            <a:p>
              <a:r>
                <a:rPr lang="en-US" dirty="0"/>
                <a:t>Ice/Snow</a:t>
              </a:r>
            </a:p>
          </p:txBody>
        </p:sp>
      </p:grpSp>
    </p:spTree>
    <p:extLst>
      <p:ext uri="{BB962C8B-B14F-4D97-AF65-F5344CB8AC3E}">
        <p14:creationId xmlns:p14="http://schemas.microsoft.com/office/powerpoint/2010/main" val="3969095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8F72-8233-CE41-B53B-FF5C71D5C113}"/>
              </a:ext>
            </a:extLst>
          </p:cNvPr>
          <p:cNvSpPr>
            <a:spLocks noGrp="1"/>
          </p:cNvSpPr>
          <p:nvPr>
            <p:ph type="title"/>
          </p:nvPr>
        </p:nvSpPr>
        <p:spPr>
          <a:xfrm>
            <a:off x="838200" y="0"/>
            <a:ext cx="10515600" cy="1325563"/>
          </a:xfrm>
          <a:solidFill>
            <a:schemeClr val="accent3">
              <a:lumMod val="20000"/>
              <a:lumOff val="80000"/>
            </a:schemeClr>
          </a:solidFill>
        </p:spPr>
        <p:txBody>
          <a:bodyPr>
            <a:normAutofit/>
          </a:bodyPr>
          <a:lstStyle/>
          <a:p>
            <a:pPr algn="ctr"/>
            <a:r>
              <a:rPr lang="en-US" sz="3600" b="1" dirty="0">
                <a:latin typeface="+mn-lt"/>
              </a:rPr>
              <a:t>Consistency in All Surface Types</a:t>
            </a:r>
          </a:p>
        </p:txBody>
      </p:sp>
      <p:pic>
        <p:nvPicPr>
          <p:cNvPr id="4" name="Content Placeholder 4" descr="Chart, line chart&#10;&#10;Description automatically generated">
            <a:extLst>
              <a:ext uri="{FF2B5EF4-FFF2-40B4-BE49-F238E27FC236}">
                <a16:creationId xmlns:a16="http://schemas.microsoft.com/office/drawing/2014/main" id="{D95E99AC-996F-EF49-AD99-56F3EA5CAB7B}"/>
              </a:ext>
            </a:extLst>
          </p:cNvPr>
          <p:cNvPicPr>
            <a:picLocks noGrp="1" noChangeAspect="1"/>
          </p:cNvPicPr>
          <p:nvPr>
            <p:ph idx="1"/>
          </p:nvPr>
        </p:nvPicPr>
        <p:blipFill rotWithShape="1">
          <a:blip r:embed="rId2"/>
          <a:srcRect t="3177"/>
          <a:stretch/>
        </p:blipFill>
        <p:spPr>
          <a:xfrm>
            <a:off x="1233129" y="1544594"/>
            <a:ext cx="6317735" cy="5169326"/>
          </a:xfrm>
        </p:spPr>
      </p:pic>
      <p:sp>
        <p:nvSpPr>
          <p:cNvPr id="5" name="TextBox 4">
            <a:extLst>
              <a:ext uri="{FF2B5EF4-FFF2-40B4-BE49-F238E27FC236}">
                <a16:creationId xmlns:a16="http://schemas.microsoft.com/office/drawing/2014/main" id="{A9F4E531-E6E3-9048-80D1-3500954E94D7}"/>
              </a:ext>
            </a:extLst>
          </p:cNvPr>
          <p:cNvSpPr txBox="1"/>
          <p:nvPr/>
        </p:nvSpPr>
        <p:spPr>
          <a:xfrm>
            <a:off x="7995421" y="2277673"/>
            <a:ext cx="3577771" cy="3139321"/>
          </a:xfrm>
          <a:prstGeom prst="rect">
            <a:avLst/>
          </a:prstGeom>
          <a:noFill/>
        </p:spPr>
        <p:txBody>
          <a:bodyPr wrap="square" rtlCol="0">
            <a:spAutoFit/>
          </a:bodyPr>
          <a:lstStyle/>
          <a:p>
            <a:r>
              <a:rPr lang="en-US" dirty="0"/>
              <a:t>How much cloud fraction or effective COT should be identified as cloud in EPIC? Are we taking clear conservative or cloud conservative approach?</a:t>
            </a:r>
          </a:p>
          <a:p>
            <a:endParaRPr lang="en-US" dirty="0"/>
          </a:p>
          <a:p>
            <a:endParaRPr lang="en-US" dirty="0"/>
          </a:p>
          <a:p>
            <a:r>
              <a:rPr lang="en-US" dirty="0"/>
              <a:t>Currently land algorithm is more likely to claim cloudy for small COT and CF than ocean and ice/snow.</a:t>
            </a:r>
          </a:p>
          <a:p>
            <a:endParaRPr lang="en-US" dirty="0"/>
          </a:p>
        </p:txBody>
      </p:sp>
    </p:spTree>
    <p:extLst>
      <p:ext uri="{BB962C8B-B14F-4D97-AF65-F5344CB8AC3E}">
        <p14:creationId xmlns:p14="http://schemas.microsoft.com/office/powerpoint/2010/main" val="63880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D497-93AF-C24A-9767-F70775699F2B}"/>
              </a:ext>
            </a:extLst>
          </p:cNvPr>
          <p:cNvSpPr>
            <a:spLocks noGrp="1"/>
          </p:cNvSpPr>
          <p:nvPr>
            <p:ph type="title"/>
          </p:nvPr>
        </p:nvSpPr>
        <p:spPr>
          <a:xfrm>
            <a:off x="355314" y="-43461"/>
            <a:ext cx="4987247" cy="621194"/>
          </a:xfrm>
        </p:spPr>
        <p:txBody>
          <a:bodyPr>
            <a:normAutofit/>
          </a:bodyPr>
          <a:lstStyle/>
          <a:p>
            <a:r>
              <a:rPr lang="en-US" sz="1800" dirty="0"/>
              <a:t>DSCOVR_EPIC_L2_CLOUD_03_20200510063154_03</a:t>
            </a:r>
          </a:p>
        </p:txBody>
      </p:sp>
      <p:pic>
        <p:nvPicPr>
          <p:cNvPr id="5" name="Picture 4">
            <a:extLst>
              <a:ext uri="{FF2B5EF4-FFF2-40B4-BE49-F238E27FC236}">
                <a16:creationId xmlns:a16="http://schemas.microsoft.com/office/drawing/2014/main" id="{6BA8D04C-6C3C-A941-BA8C-35D4F79CB8DF}"/>
              </a:ext>
            </a:extLst>
          </p:cNvPr>
          <p:cNvPicPr>
            <a:picLocks noChangeAspect="1"/>
          </p:cNvPicPr>
          <p:nvPr/>
        </p:nvPicPr>
        <p:blipFill>
          <a:blip r:embed="rId2"/>
          <a:stretch>
            <a:fillRect/>
          </a:stretch>
        </p:blipFill>
        <p:spPr>
          <a:xfrm>
            <a:off x="6629635" y="470702"/>
            <a:ext cx="4818387" cy="5916595"/>
          </a:xfrm>
          <a:prstGeom prst="rect">
            <a:avLst/>
          </a:prstGeom>
        </p:spPr>
      </p:pic>
      <p:pic>
        <p:nvPicPr>
          <p:cNvPr id="7" name="Picture 6">
            <a:extLst>
              <a:ext uri="{FF2B5EF4-FFF2-40B4-BE49-F238E27FC236}">
                <a16:creationId xmlns:a16="http://schemas.microsoft.com/office/drawing/2014/main" id="{ED134842-ECEB-5045-885A-E80E3871F32F}"/>
              </a:ext>
            </a:extLst>
          </p:cNvPr>
          <p:cNvPicPr>
            <a:picLocks noChangeAspect="1"/>
          </p:cNvPicPr>
          <p:nvPr/>
        </p:nvPicPr>
        <p:blipFill>
          <a:blip r:embed="rId3"/>
          <a:stretch>
            <a:fillRect/>
          </a:stretch>
        </p:blipFill>
        <p:spPr>
          <a:xfrm>
            <a:off x="871457" y="470702"/>
            <a:ext cx="4987247" cy="4987247"/>
          </a:xfrm>
          <a:prstGeom prst="rect">
            <a:avLst/>
          </a:prstGeom>
        </p:spPr>
      </p:pic>
      <p:sp>
        <p:nvSpPr>
          <p:cNvPr id="3" name="Oval 2">
            <a:extLst>
              <a:ext uri="{FF2B5EF4-FFF2-40B4-BE49-F238E27FC236}">
                <a16:creationId xmlns:a16="http://schemas.microsoft.com/office/drawing/2014/main" id="{5F7A6611-CB56-5C40-8D83-71B0F5B4285C}"/>
              </a:ext>
            </a:extLst>
          </p:cNvPr>
          <p:cNvSpPr/>
          <p:nvPr/>
        </p:nvSpPr>
        <p:spPr>
          <a:xfrm>
            <a:off x="8612868" y="3113070"/>
            <a:ext cx="719191" cy="43151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B1FC0CA-F4EF-CF4C-8A6E-B9D4DB7B399B}"/>
              </a:ext>
            </a:extLst>
          </p:cNvPr>
          <p:cNvCxnSpPr>
            <a:cxnSpLocks/>
          </p:cNvCxnSpPr>
          <p:nvPr/>
        </p:nvCxnSpPr>
        <p:spPr>
          <a:xfrm flipH="1">
            <a:off x="3205912" y="3328827"/>
            <a:ext cx="5560374" cy="11236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5204972-5FFB-854A-AB2E-5463F4C9FB03}"/>
              </a:ext>
            </a:extLst>
          </p:cNvPr>
          <p:cNvSpPr/>
          <p:nvPr/>
        </p:nvSpPr>
        <p:spPr>
          <a:xfrm>
            <a:off x="2848938" y="3213243"/>
            <a:ext cx="719191" cy="43151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FEC72A-68F5-4D43-966C-834B960253F7}"/>
              </a:ext>
            </a:extLst>
          </p:cNvPr>
          <p:cNvSpPr txBox="1"/>
          <p:nvPr/>
        </p:nvSpPr>
        <p:spPr>
          <a:xfrm>
            <a:off x="2026508" y="5972112"/>
            <a:ext cx="5675793" cy="461665"/>
          </a:xfrm>
          <a:prstGeom prst="rect">
            <a:avLst/>
          </a:prstGeom>
          <a:noFill/>
        </p:spPr>
        <p:txBody>
          <a:bodyPr wrap="square" rtlCol="0">
            <a:spAutoFit/>
          </a:bodyPr>
          <a:lstStyle/>
          <a:p>
            <a:r>
              <a:rPr lang="en-US" sz="2400" dirty="0"/>
              <a:t>Simple remedy with more glint coverage</a:t>
            </a:r>
          </a:p>
        </p:txBody>
      </p:sp>
    </p:spTree>
    <p:extLst>
      <p:ext uri="{BB962C8B-B14F-4D97-AF65-F5344CB8AC3E}">
        <p14:creationId xmlns:p14="http://schemas.microsoft.com/office/powerpoint/2010/main" val="2654321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A3122D7B-54C7-8945-844F-5AD956395646}"/>
              </a:ext>
            </a:extLst>
          </p:cNvPr>
          <p:cNvPicPr>
            <a:picLocks noChangeAspect="1"/>
          </p:cNvPicPr>
          <p:nvPr/>
        </p:nvPicPr>
        <p:blipFill>
          <a:blip r:embed="rId2"/>
          <a:stretch>
            <a:fillRect/>
          </a:stretch>
        </p:blipFill>
        <p:spPr>
          <a:xfrm>
            <a:off x="1079158" y="1035009"/>
            <a:ext cx="4419600" cy="2630432"/>
          </a:xfrm>
          <a:prstGeom prst="rect">
            <a:avLst/>
          </a:prstGeom>
        </p:spPr>
      </p:pic>
      <p:pic>
        <p:nvPicPr>
          <p:cNvPr id="5" name="Content Placeholder 4" descr="A picture containing shape&#10;&#10;Description automatically generated">
            <a:extLst>
              <a:ext uri="{FF2B5EF4-FFF2-40B4-BE49-F238E27FC236}">
                <a16:creationId xmlns:a16="http://schemas.microsoft.com/office/drawing/2014/main" id="{B052C231-E4AB-3F4F-B935-19EDDD794042}"/>
              </a:ext>
            </a:extLst>
          </p:cNvPr>
          <p:cNvPicPr>
            <a:picLocks noGrp="1" noChangeAspect="1"/>
          </p:cNvPicPr>
          <p:nvPr>
            <p:ph idx="1"/>
          </p:nvPr>
        </p:nvPicPr>
        <p:blipFill rotWithShape="1">
          <a:blip r:embed="rId3"/>
          <a:srcRect l="52333" b="68187"/>
          <a:stretch/>
        </p:blipFill>
        <p:spPr>
          <a:xfrm>
            <a:off x="4395252" y="4022639"/>
            <a:ext cx="3401495" cy="2808352"/>
          </a:xfrm>
        </p:spPr>
      </p:pic>
      <p:pic>
        <p:nvPicPr>
          <p:cNvPr id="6" name="Content Placeholder 4" descr="A picture containing shape&#10;&#10;Description automatically generated">
            <a:extLst>
              <a:ext uri="{FF2B5EF4-FFF2-40B4-BE49-F238E27FC236}">
                <a16:creationId xmlns:a16="http://schemas.microsoft.com/office/drawing/2014/main" id="{FD31A79C-2B7A-B24A-8A37-D84FBDC61E60}"/>
              </a:ext>
            </a:extLst>
          </p:cNvPr>
          <p:cNvPicPr>
            <a:picLocks noChangeAspect="1"/>
          </p:cNvPicPr>
          <p:nvPr/>
        </p:nvPicPr>
        <p:blipFill rotWithShape="1">
          <a:blip r:embed="rId3"/>
          <a:srcRect t="30877" r="49689" b="32820"/>
          <a:stretch/>
        </p:blipFill>
        <p:spPr>
          <a:xfrm>
            <a:off x="8237969" y="3665441"/>
            <a:ext cx="3401495" cy="3036341"/>
          </a:xfrm>
          <a:prstGeom prst="rect">
            <a:avLst/>
          </a:prstGeom>
        </p:spPr>
      </p:pic>
      <p:pic>
        <p:nvPicPr>
          <p:cNvPr id="7" name="Content Placeholder 4" descr="A picture containing shape&#10;&#10;Description automatically generated">
            <a:extLst>
              <a:ext uri="{FF2B5EF4-FFF2-40B4-BE49-F238E27FC236}">
                <a16:creationId xmlns:a16="http://schemas.microsoft.com/office/drawing/2014/main" id="{03B3CF37-4BF1-2D45-B2D4-A56814DF22DE}"/>
              </a:ext>
            </a:extLst>
          </p:cNvPr>
          <p:cNvPicPr>
            <a:picLocks noChangeAspect="1"/>
          </p:cNvPicPr>
          <p:nvPr/>
        </p:nvPicPr>
        <p:blipFill rotWithShape="1">
          <a:blip r:embed="rId3"/>
          <a:srcRect r="49998" b="68187"/>
          <a:stretch/>
        </p:blipFill>
        <p:spPr>
          <a:xfrm>
            <a:off x="946617" y="4022639"/>
            <a:ext cx="3533755" cy="2781343"/>
          </a:xfrm>
          <a:prstGeom prst="rect">
            <a:avLst/>
          </a:prstGeom>
        </p:spPr>
      </p:pic>
      <p:sp>
        <p:nvSpPr>
          <p:cNvPr id="8" name="TextBox 7">
            <a:extLst>
              <a:ext uri="{FF2B5EF4-FFF2-40B4-BE49-F238E27FC236}">
                <a16:creationId xmlns:a16="http://schemas.microsoft.com/office/drawing/2014/main" id="{B1A51943-00A6-3047-8C34-DAE235E5C4B5}"/>
              </a:ext>
            </a:extLst>
          </p:cNvPr>
          <p:cNvSpPr txBox="1"/>
          <p:nvPr/>
        </p:nvSpPr>
        <p:spPr>
          <a:xfrm>
            <a:off x="6095999" y="1186249"/>
            <a:ext cx="5543465" cy="954107"/>
          </a:xfrm>
          <a:prstGeom prst="rect">
            <a:avLst/>
          </a:prstGeom>
          <a:noFill/>
        </p:spPr>
        <p:txBody>
          <a:bodyPr wrap="square" rtlCol="0">
            <a:spAutoFit/>
          </a:bodyPr>
          <a:lstStyle/>
          <a:p>
            <a:r>
              <a:rPr lang="en-US" sz="2800" dirty="0">
                <a:solidFill>
                  <a:srgbClr val="C00000"/>
                </a:solidFill>
              </a:rPr>
              <a:t>Potential inclusion of surface wind to surface reflectance threshold</a:t>
            </a:r>
          </a:p>
        </p:txBody>
      </p:sp>
      <p:sp>
        <p:nvSpPr>
          <p:cNvPr id="9" name="TextBox 8">
            <a:extLst>
              <a:ext uri="{FF2B5EF4-FFF2-40B4-BE49-F238E27FC236}">
                <a16:creationId xmlns:a16="http://schemas.microsoft.com/office/drawing/2014/main" id="{09F5FA63-6FC3-3849-8B47-C2886E1589CC}"/>
              </a:ext>
            </a:extLst>
          </p:cNvPr>
          <p:cNvSpPr txBox="1"/>
          <p:nvPr/>
        </p:nvSpPr>
        <p:spPr>
          <a:xfrm>
            <a:off x="6501844" y="3429000"/>
            <a:ext cx="3037572" cy="369332"/>
          </a:xfrm>
          <a:prstGeom prst="rect">
            <a:avLst/>
          </a:prstGeom>
          <a:noFill/>
        </p:spPr>
        <p:txBody>
          <a:bodyPr wrap="square" rtlCol="0">
            <a:spAutoFit/>
          </a:bodyPr>
          <a:lstStyle/>
          <a:p>
            <a:r>
              <a:rPr lang="en-US" dirty="0"/>
              <a:t>780 nm Reflectance from EPIC</a:t>
            </a:r>
          </a:p>
        </p:txBody>
      </p:sp>
      <p:sp>
        <p:nvSpPr>
          <p:cNvPr id="10" name="TextBox 9">
            <a:extLst>
              <a:ext uri="{FF2B5EF4-FFF2-40B4-BE49-F238E27FC236}">
                <a16:creationId xmlns:a16="http://schemas.microsoft.com/office/drawing/2014/main" id="{8137C78C-733E-7649-9211-6FF0B52AD312}"/>
              </a:ext>
            </a:extLst>
          </p:cNvPr>
          <p:cNvSpPr txBox="1"/>
          <p:nvPr/>
        </p:nvSpPr>
        <p:spPr>
          <a:xfrm>
            <a:off x="1288258" y="487078"/>
            <a:ext cx="4325828" cy="369332"/>
          </a:xfrm>
          <a:prstGeom prst="rect">
            <a:avLst/>
          </a:prstGeom>
          <a:noFill/>
        </p:spPr>
        <p:txBody>
          <a:bodyPr wrap="square" rtlCol="0">
            <a:spAutoFit/>
          </a:bodyPr>
          <a:lstStyle/>
          <a:p>
            <a:r>
              <a:rPr lang="en-US" dirty="0"/>
              <a:t>780 nm Reflectance from Cox - Munk model</a:t>
            </a:r>
          </a:p>
        </p:txBody>
      </p:sp>
    </p:spTree>
    <p:extLst>
      <p:ext uri="{BB962C8B-B14F-4D97-AF65-F5344CB8AC3E}">
        <p14:creationId xmlns:p14="http://schemas.microsoft.com/office/powerpoint/2010/main" val="388885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642B95-E974-C948-A59B-B3CB1C9BBCC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1E3B49D-49F4-0D4B-84A0-4199E4E626E2}"/>
              </a:ext>
            </a:extLst>
          </p:cNvPr>
          <p:cNvPicPr>
            <a:picLocks noChangeAspect="1"/>
          </p:cNvPicPr>
          <p:nvPr/>
        </p:nvPicPr>
        <p:blipFill>
          <a:blip r:embed="rId2"/>
          <a:stretch>
            <a:fillRect/>
          </a:stretch>
        </p:blipFill>
        <p:spPr>
          <a:xfrm>
            <a:off x="1060707" y="2426818"/>
            <a:ext cx="3997637" cy="3997637"/>
          </a:xfrm>
          <a:prstGeom prst="rect">
            <a:avLst/>
          </a:prstGeom>
        </p:spPr>
      </p:pic>
      <p:pic>
        <p:nvPicPr>
          <p:cNvPr id="5" name="Content Placeholder 5" descr="Chart, pie chart&#10;&#10;Description automatically generated">
            <a:extLst>
              <a:ext uri="{FF2B5EF4-FFF2-40B4-BE49-F238E27FC236}">
                <a16:creationId xmlns:a16="http://schemas.microsoft.com/office/drawing/2014/main" id="{12E27FE1-7805-C747-8009-914B1AD2F6BF}"/>
              </a:ext>
            </a:extLst>
          </p:cNvPr>
          <p:cNvPicPr>
            <a:picLocks noChangeAspect="1"/>
          </p:cNvPicPr>
          <p:nvPr/>
        </p:nvPicPr>
        <p:blipFill rotWithShape="1">
          <a:blip r:embed="rId3"/>
          <a:srcRect t="6654" r="49665"/>
          <a:stretch/>
        </p:blipFill>
        <p:spPr>
          <a:xfrm>
            <a:off x="6287462" y="2063401"/>
            <a:ext cx="4754404" cy="4237308"/>
          </a:xfrm>
          <a:prstGeom prst="rect">
            <a:avLst/>
          </a:prstGeom>
        </p:spPr>
      </p:pic>
      <p:sp>
        <p:nvSpPr>
          <p:cNvPr id="6" name="Title 5">
            <a:extLst>
              <a:ext uri="{FF2B5EF4-FFF2-40B4-BE49-F238E27FC236}">
                <a16:creationId xmlns:a16="http://schemas.microsoft.com/office/drawing/2014/main" id="{CE1FB4FD-2E28-C94A-86C0-119070D07AC4}"/>
              </a:ext>
            </a:extLst>
          </p:cNvPr>
          <p:cNvSpPr txBox="1">
            <a:spLocks noGrp="1"/>
          </p:cNvSpPr>
          <p:nvPr>
            <p:ph type="title"/>
          </p:nvPr>
        </p:nvSpPr>
        <p:spPr>
          <a:xfrm>
            <a:off x="615693" y="261248"/>
            <a:ext cx="10515600" cy="1048567"/>
          </a:xfrm>
          <a:prstGeom prst="rect">
            <a:avLst/>
          </a:prstGeom>
          <a:solidFill>
            <a:schemeClr val="accent3">
              <a:lumMod val="60000"/>
              <a:lumOff val="40000"/>
            </a:schemeClr>
          </a:solidFill>
        </p:spPr>
        <p:txBody>
          <a:bodyPr vert="horz" lIns="91440" tIns="45720" rIns="91440" bIns="45720" rtlCol="0" anchor="b">
            <a:normAutofit/>
          </a:bodyPr>
          <a:lstStyle/>
          <a:p>
            <a:pPr algn="ctr">
              <a:lnSpc>
                <a:spcPct val="90000"/>
              </a:lnSpc>
              <a:spcBef>
                <a:spcPct val="0"/>
              </a:spcBef>
              <a:spcAft>
                <a:spcPts val="600"/>
              </a:spcAft>
            </a:pPr>
            <a:r>
              <a:rPr lang="en-US" sz="2600" b="1" dirty="0">
                <a:latin typeface="+mj-lt"/>
                <a:ea typeface="+mj-ea"/>
                <a:cs typeface="+mj-cs"/>
              </a:rPr>
              <a:t>Overestimation of clouds in glint region </a:t>
            </a:r>
          </a:p>
          <a:p>
            <a:pPr algn="ctr">
              <a:lnSpc>
                <a:spcPct val="90000"/>
              </a:lnSpc>
              <a:spcBef>
                <a:spcPct val="0"/>
              </a:spcBef>
              <a:spcAft>
                <a:spcPts val="600"/>
              </a:spcAft>
            </a:pPr>
            <a:r>
              <a:rPr lang="en-US" sz="2600" b="1" dirty="0">
                <a:latin typeface="+mj-lt"/>
                <a:ea typeface="+mj-ea"/>
                <a:cs typeface="+mj-cs"/>
              </a:rPr>
              <a:t>in version 1&amp;2 EPIC cloud product</a:t>
            </a:r>
          </a:p>
        </p:txBody>
      </p:sp>
    </p:spTree>
    <p:extLst>
      <p:ext uri="{BB962C8B-B14F-4D97-AF65-F5344CB8AC3E}">
        <p14:creationId xmlns:p14="http://schemas.microsoft.com/office/powerpoint/2010/main" val="284789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E728E95-E2D7-C049-9F15-4D5E59BD9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793" y="1013733"/>
            <a:ext cx="9452111" cy="56156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0663C4A-97F5-3446-BDDE-CFC4033777DC}"/>
              </a:ext>
            </a:extLst>
          </p:cNvPr>
          <p:cNvSpPr>
            <a:spLocks noGrp="1"/>
          </p:cNvSpPr>
          <p:nvPr>
            <p:ph type="title"/>
          </p:nvPr>
        </p:nvSpPr>
        <p:spPr>
          <a:xfrm>
            <a:off x="680831" y="0"/>
            <a:ext cx="10515600" cy="729049"/>
          </a:xfrm>
          <a:solidFill>
            <a:schemeClr val="accent3">
              <a:lumMod val="20000"/>
              <a:lumOff val="80000"/>
            </a:schemeClr>
          </a:solidFill>
        </p:spPr>
        <p:txBody>
          <a:bodyPr>
            <a:normAutofit fontScale="90000"/>
          </a:bodyPr>
          <a:lstStyle/>
          <a:p>
            <a:pPr algn="ctr"/>
            <a:r>
              <a:rPr lang="en-US" sz="3600" b="1" dirty="0">
                <a:ea typeface="Palatino" pitchFamily="2" charset="77"/>
                <a:cs typeface="Euphemia UCAS" panose="020B0503040102020104" pitchFamily="34" charset="-79"/>
              </a:rPr>
              <a:t>Daily and Annual </a:t>
            </a:r>
            <a:r>
              <a:rPr lang="en-US" sz="3600" b="1" dirty="0" err="1">
                <a:ea typeface="Palatino" pitchFamily="2" charset="77"/>
                <a:cs typeface="Euphemia UCAS" panose="020B0503040102020104" pitchFamily="34" charset="-79"/>
              </a:rPr>
              <a:t>Sunglint</a:t>
            </a:r>
            <a:r>
              <a:rPr lang="en-US" sz="3600" b="1" dirty="0">
                <a:ea typeface="Palatino" pitchFamily="2" charset="77"/>
                <a:cs typeface="Euphemia UCAS" panose="020B0503040102020104" pitchFamily="34" charset="-79"/>
              </a:rPr>
              <a:t> Migration from EPIC Measurements</a:t>
            </a:r>
          </a:p>
        </p:txBody>
      </p:sp>
    </p:spTree>
    <p:extLst>
      <p:ext uri="{BB962C8B-B14F-4D97-AF65-F5344CB8AC3E}">
        <p14:creationId xmlns:p14="http://schemas.microsoft.com/office/powerpoint/2010/main" val="1729753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CAA4-BBDC-D947-BCD0-6947BFEF9174}"/>
              </a:ext>
            </a:extLst>
          </p:cNvPr>
          <p:cNvSpPr>
            <a:spLocks noGrp="1"/>
          </p:cNvSpPr>
          <p:nvPr>
            <p:ph type="title"/>
          </p:nvPr>
        </p:nvSpPr>
        <p:spPr>
          <a:xfrm>
            <a:off x="838200" y="-47770"/>
            <a:ext cx="10515600" cy="756760"/>
          </a:xfrm>
          <a:solidFill>
            <a:schemeClr val="accent3">
              <a:lumMod val="20000"/>
              <a:lumOff val="80000"/>
            </a:schemeClr>
          </a:solidFill>
        </p:spPr>
        <p:txBody>
          <a:bodyPr>
            <a:normAutofit/>
          </a:bodyPr>
          <a:lstStyle/>
          <a:p>
            <a:pPr algn="ctr"/>
            <a:r>
              <a:rPr lang="en-US" sz="3600" b="1" dirty="0"/>
              <a:t>Cloud Detection Over </a:t>
            </a:r>
            <a:r>
              <a:rPr lang="en-US" sz="3600" b="1" dirty="0" err="1"/>
              <a:t>Sunglint</a:t>
            </a:r>
            <a:r>
              <a:rPr lang="en-US" sz="3600" b="1" dirty="0"/>
              <a:t>  </a:t>
            </a:r>
          </a:p>
        </p:txBody>
      </p:sp>
      <p:pic>
        <p:nvPicPr>
          <p:cNvPr id="7" name="Picture 6" descr="Table&#10;&#10;Description automatically generated">
            <a:extLst>
              <a:ext uri="{FF2B5EF4-FFF2-40B4-BE49-F238E27FC236}">
                <a16:creationId xmlns:a16="http://schemas.microsoft.com/office/drawing/2014/main" id="{FB9C80CA-067C-7E4D-89CF-A546796ABACF}"/>
              </a:ext>
            </a:extLst>
          </p:cNvPr>
          <p:cNvPicPr>
            <a:picLocks noChangeAspect="1"/>
          </p:cNvPicPr>
          <p:nvPr/>
        </p:nvPicPr>
        <p:blipFill rotWithShape="1">
          <a:blip r:embed="rId2"/>
          <a:srcRect r="15762"/>
          <a:stretch/>
        </p:blipFill>
        <p:spPr>
          <a:xfrm>
            <a:off x="4631339" y="1164483"/>
            <a:ext cx="4335117" cy="4529033"/>
          </a:xfrm>
          <a:prstGeom prst="rect">
            <a:avLst/>
          </a:prstGeom>
        </p:spPr>
      </p:pic>
      <p:pic>
        <p:nvPicPr>
          <p:cNvPr id="13" name="Picture 12" descr="Table&#10;&#10;Description automatically generated">
            <a:extLst>
              <a:ext uri="{FF2B5EF4-FFF2-40B4-BE49-F238E27FC236}">
                <a16:creationId xmlns:a16="http://schemas.microsoft.com/office/drawing/2014/main" id="{FE04DCE1-CF4D-0B40-9B68-AF91D406E0D4}"/>
              </a:ext>
            </a:extLst>
          </p:cNvPr>
          <p:cNvPicPr>
            <a:picLocks noChangeAspect="1"/>
          </p:cNvPicPr>
          <p:nvPr/>
        </p:nvPicPr>
        <p:blipFill rotWithShape="1">
          <a:blip r:embed="rId3"/>
          <a:srcRect r="10561"/>
          <a:stretch/>
        </p:blipFill>
        <p:spPr>
          <a:xfrm>
            <a:off x="268651" y="940903"/>
            <a:ext cx="4197332" cy="5731565"/>
          </a:xfrm>
          <a:prstGeom prst="rect">
            <a:avLst/>
          </a:prstGeom>
        </p:spPr>
      </p:pic>
      <p:sp>
        <p:nvSpPr>
          <p:cNvPr id="14" name="TextBox 13">
            <a:extLst>
              <a:ext uri="{FF2B5EF4-FFF2-40B4-BE49-F238E27FC236}">
                <a16:creationId xmlns:a16="http://schemas.microsoft.com/office/drawing/2014/main" id="{416E4415-C91E-7D49-8D1A-F959F1F460AF}"/>
              </a:ext>
            </a:extLst>
          </p:cNvPr>
          <p:cNvSpPr txBox="1"/>
          <p:nvPr/>
        </p:nvSpPr>
        <p:spPr>
          <a:xfrm>
            <a:off x="728869" y="940903"/>
            <a:ext cx="2994991" cy="954107"/>
          </a:xfrm>
          <a:prstGeom prst="rect">
            <a:avLst/>
          </a:prstGeom>
          <a:noFill/>
        </p:spPr>
        <p:txBody>
          <a:bodyPr wrap="square" rtlCol="0">
            <a:spAutoFit/>
          </a:bodyPr>
          <a:lstStyle/>
          <a:p>
            <a:r>
              <a:rPr lang="en-US" sz="2800" b="1" dirty="0">
                <a:solidFill>
                  <a:srgbClr val="FF0000"/>
                </a:solidFill>
              </a:rPr>
              <a:t>MODIS IR-based Cloud Test</a:t>
            </a:r>
          </a:p>
        </p:txBody>
      </p:sp>
      <p:sp>
        <p:nvSpPr>
          <p:cNvPr id="16" name="TextBox 15">
            <a:extLst>
              <a:ext uri="{FF2B5EF4-FFF2-40B4-BE49-F238E27FC236}">
                <a16:creationId xmlns:a16="http://schemas.microsoft.com/office/drawing/2014/main" id="{3D5ABF3D-D0EF-DB42-958D-0CE9DB33C430}"/>
              </a:ext>
            </a:extLst>
          </p:cNvPr>
          <p:cNvSpPr txBox="1"/>
          <p:nvPr/>
        </p:nvSpPr>
        <p:spPr>
          <a:xfrm>
            <a:off x="5373462" y="1268789"/>
            <a:ext cx="2584174" cy="954107"/>
          </a:xfrm>
          <a:prstGeom prst="rect">
            <a:avLst/>
          </a:prstGeom>
          <a:noFill/>
        </p:spPr>
        <p:txBody>
          <a:bodyPr wrap="square">
            <a:spAutoFit/>
          </a:bodyPr>
          <a:lstStyle/>
          <a:p>
            <a:r>
              <a:rPr lang="en-US" sz="2800" b="1" dirty="0">
                <a:solidFill>
                  <a:srgbClr val="FF0000"/>
                </a:solidFill>
              </a:rPr>
              <a:t>MODIS VIS/NIR Cloud Test</a:t>
            </a:r>
          </a:p>
        </p:txBody>
      </p:sp>
      <p:sp>
        <p:nvSpPr>
          <p:cNvPr id="17" name="TextBox 16">
            <a:extLst>
              <a:ext uri="{FF2B5EF4-FFF2-40B4-BE49-F238E27FC236}">
                <a16:creationId xmlns:a16="http://schemas.microsoft.com/office/drawing/2014/main" id="{B21E54BB-F911-204E-A3CD-90B676D3F879}"/>
              </a:ext>
            </a:extLst>
          </p:cNvPr>
          <p:cNvSpPr txBox="1"/>
          <p:nvPr/>
        </p:nvSpPr>
        <p:spPr>
          <a:xfrm>
            <a:off x="9784484" y="874453"/>
            <a:ext cx="2107096" cy="1785104"/>
          </a:xfrm>
          <a:prstGeom prst="rect">
            <a:avLst/>
          </a:prstGeom>
          <a:noFill/>
        </p:spPr>
        <p:txBody>
          <a:bodyPr wrap="square" rtlCol="0">
            <a:spAutoFit/>
          </a:bodyPr>
          <a:lstStyle/>
          <a:p>
            <a:r>
              <a:rPr lang="en-US" sz="2800" b="1" dirty="0">
                <a:solidFill>
                  <a:srgbClr val="FF0000"/>
                </a:solidFill>
              </a:rPr>
              <a:t>EPIC Channels</a:t>
            </a:r>
          </a:p>
          <a:p>
            <a:endParaRPr lang="en-US" dirty="0"/>
          </a:p>
          <a:p>
            <a:endParaRPr lang="en-US" dirty="0"/>
          </a:p>
          <a:p>
            <a:endParaRPr lang="en-US" dirty="0"/>
          </a:p>
        </p:txBody>
      </p:sp>
      <p:sp>
        <p:nvSpPr>
          <p:cNvPr id="18" name="TextBox 17">
            <a:extLst>
              <a:ext uri="{FF2B5EF4-FFF2-40B4-BE49-F238E27FC236}">
                <a16:creationId xmlns:a16="http://schemas.microsoft.com/office/drawing/2014/main" id="{A3FC5AA0-352D-4543-A2CC-7C5C90B144BF}"/>
              </a:ext>
            </a:extLst>
          </p:cNvPr>
          <p:cNvSpPr txBox="1"/>
          <p:nvPr/>
        </p:nvSpPr>
        <p:spPr>
          <a:xfrm>
            <a:off x="4731025" y="6149009"/>
            <a:ext cx="1736035" cy="369332"/>
          </a:xfrm>
          <a:prstGeom prst="rect">
            <a:avLst/>
          </a:prstGeom>
          <a:noFill/>
        </p:spPr>
        <p:txBody>
          <a:bodyPr wrap="square" rtlCol="0">
            <a:spAutoFit/>
          </a:bodyPr>
          <a:lstStyle/>
          <a:p>
            <a:r>
              <a:rPr lang="en-US" dirty="0"/>
              <a:t>Frey et al. 2008</a:t>
            </a:r>
          </a:p>
        </p:txBody>
      </p:sp>
      <p:pic>
        <p:nvPicPr>
          <p:cNvPr id="19" name="Picture 18">
            <a:extLst>
              <a:ext uri="{FF2B5EF4-FFF2-40B4-BE49-F238E27FC236}">
                <a16:creationId xmlns:a16="http://schemas.microsoft.com/office/drawing/2014/main" id="{6DEFB241-571A-AC4A-9585-514A462A2EE6}"/>
              </a:ext>
            </a:extLst>
          </p:cNvPr>
          <p:cNvPicPr/>
          <p:nvPr/>
        </p:nvPicPr>
        <p:blipFill>
          <a:blip r:embed="rId4">
            <a:extLst>
              <a:ext uri="{28A0092B-C50C-407E-A947-70E740481C1C}">
                <a14:useLocalDpi xmlns:a14="http://schemas.microsoft.com/office/drawing/2010/main" val="0"/>
              </a:ext>
            </a:extLst>
          </a:blip>
          <a:stretch>
            <a:fillRect/>
          </a:stretch>
        </p:blipFill>
        <p:spPr>
          <a:xfrm>
            <a:off x="9018598" y="2222896"/>
            <a:ext cx="2872982" cy="2649962"/>
          </a:xfrm>
          <a:prstGeom prst="rect">
            <a:avLst/>
          </a:prstGeom>
        </p:spPr>
      </p:pic>
    </p:spTree>
    <p:extLst>
      <p:ext uri="{BB962C8B-B14F-4D97-AF65-F5344CB8AC3E}">
        <p14:creationId xmlns:p14="http://schemas.microsoft.com/office/powerpoint/2010/main" val="337251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1C05198-B74A-5A4B-8777-DF50C1585023}"/>
                  </a:ext>
                </a:extLst>
              </p:cNvPr>
              <p:cNvSpPr/>
              <p:nvPr/>
            </p:nvSpPr>
            <p:spPr>
              <a:xfrm rot="16200000">
                <a:off x="2548047" y="2661886"/>
                <a:ext cx="2104720" cy="1369029"/>
              </a:xfrm>
              <a:prstGeom prst="rect">
                <a:avLst/>
              </a:prstGeom>
            </p:spPr>
            <p:txBody>
              <a:bodyPr wrap="square">
                <a:spAutoFit/>
              </a:bodyPr>
              <a:lstStyle/>
              <a:p>
                <a:endParaRPr lang="en-US" i="1" dirty="0">
                  <a:latin typeface="Cambria Math" panose="02040503050406030204" pitchFamily="18" charset="0"/>
                  <a:ea typeface="Times New Roman" panose="02020603050405020304" pitchFamily="18" charset="0"/>
                  <a:cs typeface="Times New Roman" panose="02020603050405020304" pitchFamily="18" charset="0"/>
                </a:endParaRPr>
              </a:p>
              <a:p>
                <a14:m>
                  <m:oMath xmlns:m="http://schemas.openxmlformats.org/officeDocument/2006/math">
                    <m:r>
                      <a:rPr lang="en-US" i="1">
                        <a:latin typeface="Cambria Math" panose="02040503050406030204" pitchFamily="18" charset="0"/>
                        <a:ea typeface="Times New Roman" panose="02020603050405020304" pitchFamily="18" charset="0"/>
                        <a:cs typeface="Times New Roman" panose="02020603050405020304" pitchFamily="18" charset="0"/>
                      </a:rPr>
                      <m:t>𝑑𝑏𝑙𝑛</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𝑅</m:t>
                                </m:r>
                              </m:e>
                              <m:sub>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abs</m:t>
                                </m:r>
                              </m:sub>
                            </m:sSub>
                          </m:num>
                          <m:den>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𝑅</m:t>
                                </m:r>
                              </m:e>
                              <m:sub>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ref</m:t>
                                </m:r>
                              </m:sub>
                            </m:sSub>
                          </m:den>
                        </m:f>
                      </m:e>
                    </m:d>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𝑐</m:t>
                        </m:r>
                      </m:e>
                      <m:sub>
                        <m:r>
                          <a:rPr lang="en-US">
                            <a:latin typeface="Cambria Math" panose="02040503050406030204" pitchFamily="18" charset="0"/>
                            <a:ea typeface="Times New Roman" panose="02020603050405020304" pitchFamily="18" charset="0"/>
                            <a:cs typeface="Times New Roman" panose="02020603050405020304" pitchFamily="18" charset="0"/>
                          </a:rPr>
                          <m:t>0</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𝑐</m:t>
                        </m:r>
                      </m:e>
                      <m:sub>
                        <m:r>
                          <a:rPr lang="en-US"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i="1">
                        <a:latin typeface="Cambria Math" panose="02040503050406030204" pitchFamily="18" charset="0"/>
                        <a:ea typeface="Times New Roman" panose="02020603050405020304" pitchFamily="18" charset="0"/>
                        <a:cs typeface="Times New Roman" panose="02020603050405020304" pitchFamily="18" charset="0"/>
                      </a:rPr>
                      <m:t>𝑍</m:t>
                    </m:r>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𝑐</m:t>
                        </m:r>
                      </m:e>
                      <m:sub>
                        <m:r>
                          <a:rPr lang="en-US" i="1">
                            <a:latin typeface="Cambria Math" panose="02040503050406030204" pitchFamily="18" charset="0"/>
                            <a:ea typeface="Times New Roman" panose="02020603050405020304" pitchFamily="18" charset="0"/>
                            <a:cs typeface="Times New Roman" panose="020206030504050203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ea typeface="Times New Roman" panose="02020603050405020304" pitchFamily="18" charset="0"/>
                            <a:cs typeface="Times New Roman" panose="02020603050405020304" pitchFamily="18" charset="0"/>
                          </a:rPr>
                          <m:t>ln</m:t>
                        </m:r>
                      </m:fName>
                      <m:e>
                        <m:r>
                          <a:rPr lang="en-US" i="1">
                            <a:latin typeface="Cambria Math" panose="02040503050406030204" pitchFamily="18" charset="0"/>
                            <a:ea typeface="Times New Roman" panose="02020603050405020304" pitchFamily="18" charset="0"/>
                            <a:cs typeface="Times New Roman" panose="02020603050405020304" pitchFamily="18" charset="0"/>
                          </a:rPr>
                          <m:t>𝑚</m:t>
                        </m:r>
                      </m:e>
                    </m:func>
                  </m:oMath>
                </a14:m>
                <a:r>
                  <a:rPr lang="en-US" dirty="0">
                    <a:latin typeface="Times" pitchFamily="2" charset="0"/>
                    <a:ea typeface="Times New Roman" panose="02020603050405020304" pitchFamily="18" charset="0"/>
                    <a:cs typeface="Times New Roman" panose="02020603050405020304" pitchFamily="18" charset="0"/>
                  </a:rPr>
                  <a:t> </a:t>
                </a:r>
              </a:p>
              <a:p>
                <a:endParaRPr lang="en-US" dirty="0"/>
              </a:p>
            </p:txBody>
          </p:sp>
        </mc:Choice>
        <mc:Fallback xmlns="">
          <p:sp>
            <p:nvSpPr>
              <p:cNvPr id="2" name="Rectangle 1">
                <a:extLst>
                  <a:ext uri="{FF2B5EF4-FFF2-40B4-BE49-F238E27FC236}">
                    <a16:creationId xmlns:a16="http://schemas.microsoft.com/office/drawing/2014/main" id="{01C05198-B74A-5A4B-8777-DF50C1585023}"/>
                  </a:ext>
                </a:extLst>
              </p:cNvPr>
              <p:cNvSpPr>
                <a:spLocks noRot="1" noChangeAspect="1" noMove="1" noResize="1" noEditPoints="1" noAdjustHandles="1" noChangeArrowheads="1" noChangeShapeType="1" noTextEdit="1"/>
              </p:cNvSpPr>
              <p:nvPr/>
            </p:nvSpPr>
            <p:spPr>
              <a:xfrm rot="16200000">
                <a:off x="2548047" y="2661886"/>
                <a:ext cx="2104720" cy="1369029"/>
              </a:xfrm>
              <a:prstGeom prst="rect">
                <a:avLst/>
              </a:prstGeom>
              <a:blipFill>
                <a:blip r:embed="rId4"/>
                <a:stretch>
                  <a:fillRect/>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EB19851F-423F-5943-ADA9-ADCAEFE87958}"/>
              </a:ext>
            </a:extLst>
          </p:cNvPr>
          <p:cNvPicPr/>
          <p:nvPr/>
        </p:nvPicPr>
        <p:blipFill rotWithShape="1">
          <a:blip r:embed="rId5">
            <a:extLst>
              <a:ext uri="{28A0092B-C50C-407E-A947-70E740481C1C}">
                <a14:useLocalDpi xmlns:a14="http://schemas.microsoft.com/office/drawing/2010/main" val="0"/>
              </a:ext>
            </a:extLst>
          </a:blip>
          <a:srcRect t="7527" b="19956"/>
          <a:stretch/>
        </p:blipFill>
        <p:spPr bwMode="auto">
          <a:xfrm>
            <a:off x="2542016" y="1935449"/>
            <a:ext cx="6610525" cy="282190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32D5C5E6-D8DB-B544-BE7B-0BE684E9781A}"/>
              </a:ext>
            </a:extLst>
          </p:cNvPr>
          <p:cNvSpPr txBox="1"/>
          <p:nvPr/>
        </p:nvSpPr>
        <p:spPr>
          <a:xfrm>
            <a:off x="1991879" y="5223528"/>
            <a:ext cx="9236766" cy="1200329"/>
          </a:xfrm>
          <a:prstGeom prst="rect">
            <a:avLst/>
          </a:prstGeom>
          <a:noFill/>
        </p:spPr>
        <p:txBody>
          <a:bodyPr wrap="square">
            <a:spAutoFit/>
          </a:bodyPr>
          <a:lstStyle/>
          <a:p>
            <a:r>
              <a:rPr lang="en-US" b="0" i="0" u="none" strike="noStrike" dirty="0">
                <a:solidFill>
                  <a:srgbClr val="464646"/>
                </a:solidFill>
                <a:effectLst/>
                <a:latin typeface="Sagona Book" panose="020F0502020204030204" pitchFamily="34" charset="0"/>
                <a:cs typeface="Sagona Book" panose="020F0502020204030204" pitchFamily="34" charset="0"/>
              </a:rPr>
              <a:t>Zhou, Y., Yang, Y., Gao, M., and </a:t>
            </a:r>
            <a:r>
              <a:rPr lang="en-US" b="0" i="0" u="none" strike="noStrike" dirty="0" err="1">
                <a:solidFill>
                  <a:srgbClr val="464646"/>
                </a:solidFill>
                <a:effectLst/>
                <a:latin typeface="Sagona Book" panose="020F0502020204030204" pitchFamily="34" charset="0"/>
                <a:cs typeface="Sagona Book" panose="020F0502020204030204" pitchFamily="34" charset="0"/>
              </a:rPr>
              <a:t>Zhai</a:t>
            </a:r>
            <a:r>
              <a:rPr lang="en-US" b="0" i="0" u="none" strike="noStrike" dirty="0">
                <a:solidFill>
                  <a:srgbClr val="464646"/>
                </a:solidFill>
                <a:effectLst/>
                <a:latin typeface="Sagona Book" panose="020F0502020204030204" pitchFamily="34" charset="0"/>
                <a:cs typeface="Sagona Book" panose="020F0502020204030204" pitchFamily="34" charset="0"/>
              </a:rPr>
              <a:t>, P.-W.: Cloud detection over snow and ice with oxygen A- and B-band observations from the Earth Polychromatic Imaging Camera (EPIC), Atmos. Meas. Tech., 13, 1575–1591, https://</a:t>
            </a:r>
            <a:r>
              <a:rPr lang="en-US" b="0" i="0" u="none" strike="noStrike" dirty="0" err="1">
                <a:solidFill>
                  <a:srgbClr val="464646"/>
                </a:solidFill>
                <a:effectLst/>
                <a:latin typeface="Sagona Book" panose="020F0502020204030204" pitchFamily="34" charset="0"/>
                <a:cs typeface="Sagona Book" panose="020F0502020204030204" pitchFamily="34" charset="0"/>
              </a:rPr>
              <a:t>doi.org</a:t>
            </a:r>
            <a:r>
              <a:rPr lang="en-US" b="0" i="0" u="none" strike="noStrike" dirty="0">
                <a:solidFill>
                  <a:srgbClr val="464646"/>
                </a:solidFill>
                <a:effectLst/>
                <a:latin typeface="Sagona Book" panose="020F0502020204030204" pitchFamily="34" charset="0"/>
                <a:cs typeface="Sagona Book" panose="020F0502020204030204" pitchFamily="34" charset="0"/>
              </a:rPr>
              <a:t>/10.5194/amt-13-1575-2020, 2020.</a:t>
            </a:r>
            <a:endParaRPr lang="en-US" dirty="0">
              <a:latin typeface="Sagona Book" panose="020F0502020204030204" pitchFamily="34" charset="0"/>
              <a:cs typeface="Sagona Book" panose="020F0502020204030204" pitchFamily="34" charset="0"/>
            </a:endParaRPr>
          </a:p>
        </p:txBody>
      </p:sp>
      <p:sp>
        <p:nvSpPr>
          <p:cNvPr id="12" name="Title 1">
            <a:extLst>
              <a:ext uri="{FF2B5EF4-FFF2-40B4-BE49-F238E27FC236}">
                <a16:creationId xmlns:a16="http://schemas.microsoft.com/office/drawing/2014/main" id="{5061016C-4118-5B4C-9DB2-CE0223B52F56}"/>
              </a:ext>
            </a:extLst>
          </p:cNvPr>
          <p:cNvSpPr txBox="1">
            <a:spLocks/>
          </p:cNvSpPr>
          <p:nvPr/>
        </p:nvSpPr>
        <p:spPr>
          <a:xfrm>
            <a:off x="713045" y="434143"/>
            <a:ext cx="10515600" cy="756760"/>
          </a:xfrm>
          <a:prstGeom prst="rect">
            <a:avLst/>
          </a:prstGeom>
          <a:solidFill>
            <a:schemeClr val="accent3">
              <a:lumMod val="20000"/>
              <a:lumOff val="80000"/>
            </a:schemeClr>
          </a:solidFill>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Application of O2-band ratios in Cloud Detection over Snow/Ice</a:t>
            </a:r>
          </a:p>
        </p:txBody>
      </p:sp>
    </p:spTree>
    <p:extLst>
      <p:ext uri="{BB962C8B-B14F-4D97-AF65-F5344CB8AC3E}">
        <p14:creationId xmlns:p14="http://schemas.microsoft.com/office/powerpoint/2010/main" val="22103483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696C-219C-F94B-B468-5C7178EE9339}"/>
              </a:ext>
            </a:extLst>
          </p:cNvPr>
          <p:cNvSpPr>
            <a:spLocks noGrp="1"/>
          </p:cNvSpPr>
          <p:nvPr>
            <p:ph type="title"/>
          </p:nvPr>
        </p:nvSpPr>
        <p:spPr>
          <a:xfrm>
            <a:off x="483841" y="-963"/>
            <a:ext cx="11156224" cy="624820"/>
          </a:xfrm>
          <a:solidFill>
            <a:schemeClr val="accent3">
              <a:lumMod val="20000"/>
              <a:lumOff val="80000"/>
            </a:schemeClr>
          </a:solidFill>
        </p:spPr>
        <p:txBody>
          <a:bodyPr>
            <a:normAutofit fontScale="90000"/>
          </a:bodyPr>
          <a:lstStyle/>
          <a:p>
            <a:pPr algn="ctr"/>
            <a:r>
              <a:rPr lang="en-US" sz="3600" b="1" dirty="0"/>
              <a:t>How can we avoid over detection of clouds in the glint region?</a:t>
            </a:r>
          </a:p>
        </p:txBody>
      </p:sp>
      <p:grpSp>
        <p:nvGrpSpPr>
          <p:cNvPr id="16" name="Group 15">
            <a:extLst>
              <a:ext uri="{FF2B5EF4-FFF2-40B4-BE49-F238E27FC236}">
                <a16:creationId xmlns:a16="http://schemas.microsoft.com/office/drawing/2014/main" id="{BC987CC7-5A61-0F46-A60D-2EC605E0FDE1}"/>
              </a:ext>
            </a:extLst>
          </p:cNvPr>
          <p:cNvGrpSpPr/>
          <p:nvPr/>
        </p:nvGrpSpPr>
        <p:grpSpPr>
          <a:xfrm>
            <a:off x="483841" y="1316579"/>
            <a:ext cx="2527851" cy="2186608"/>
            <a:chOff x="455101" y="755375"/>
            <a:chExt cx="1990201" cy="1550418"/>
          </a:xfrm>
        </p:grpSpPr>
        <p:pic>
          <p:nvPicPr>
            <p:cNvPr id="13" name="Picture 12">
              <a:extLst>
                <a:ext uri="{FF2B5EF4-FFF2-40B4-BE49-F238E27FC236}">
                  <a16:creationId xmlns:a16="http://schemas.microsoft.com/office/drawing/2014/main" id="{EFFEA053-EDB1-DC4D-83DF-B27E052B364A}"/>
                </a:ext>
              </a:extLst>
            </p:cNvPr>
            <p:cNvPicPr>
              <a:picLocks noChangeAspect="1"/>
            </p:cNvPicPr>
            <p:nvPr/>
          </p:nvPicPr>
          <p:blipFill rotWithShape="1">
            <a:blip r:embed="rId2"/>
            <a:srcRect l="49686"/>
            <a:stretch/>
          </p:blipFill>
          <p:spPr>
            <a:xfrm>
              <a:off x="455101" y="755375"/>
              <a:ext cx="1990201" cy="1550418"/>
            </a:xfrm>
            <a:prstGeom prst="rect">
              <a:avLst/>
            </a:prstGeom>
          </p:spPr>
        </p:pic>
        <p:cxnSp>
          <p:nvCxnSpPr>
            <p:cNvPr id="14" name="Straight Connector 13">
              <a:extLst>
                <a:ext uri="{FF2B5EF4-FFF2-40B4-BE49-F238E27FC236}">
                  <a16:creationId xmlns:a16="http://schemas.microsoft.com/office/drawing/2014/main" id="{B4D99AA9-5EA0-9241-AA37-59FD658D15C6}"/>
                </a:ext>
              </a:extLst>
            </p:cNvPr>
            <p:cNvCxnSpPr>
              <a:cxnSpLocks/>
            </p:cNvCxnSpPr>
            <p:nvPr/>
          </p:nvCxnSpPr>
          <p:spPr>
            <a:xfrm>
              <a:off x="685800" y="1570383"/>
              <a:ext cx="1401418" cy="0"/>
            </a:xfrm>
            <a:prstGeom prst="line">
              <a:avLst/>
            </a:prstGeom>
            <a:ln w="28575">
              <a:solidFill>
                <a:schemeClr val="bg1"/>
              </a:solidFill>
              <a:prstDash val="sysDash"/>
            </a:ln>
          </p:spPr>
          <p:style>
            <a:lnRef idx="1">
              <a:schemeClr val="accent2"/>
            </a:lnRef>
            <a:fillRef idx="0">
              <a:schemeClr val="accent2"/>
            </a:fillRef>
            <a:effectRef idx="0">
              <a:schemeClr val="accent2"/>
            </a:effectRef>
            <a:fontRef idx="minor">
              <a:schemeClr val="tx1"/>
            </a:fontRef>
          </p:style>
        </p:cxnSp>
      </p:grpSp>
      <p:sp>
        <p:nvSpPr>
          <p:cNvPr id="17" name="TextBox 16">
            <a:extLst>
              <a:ext uri="{FF2B5EF4-FFF2-40B4-BE49-F238E27FC236}">
                <a16:creationId xmlns:a16="http://schemas.microsoft.com/office/drawing/2014/main" id="{0059D0AE-C910-2948-AD7D-80BE41146973}"/>
              </a:ext>
            </a:extLst>
          </p:cNvPr>
          <p:cNvSpPr txBox="1"/>
          <p:nvPr/>
        </p:nvSpPr>
        <p:spPr>
          <a:xfrm>
            <a:off x="483842" y="4826675"/>
            <a:ext cx="252785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EPIC geometry</a:t>
            </a:r>
          </a:p>
          <a:p>
            <a:pPr marL="285750" indent="-285750">
              <a:buFont typeface="Arial" panose="020B0604020202020204" pitchFamily="34" charset="0"/>
              <a:buChar char="•"/>
            </a:pPr>
            <a:r>
              <a:rPr lang="en-US" dirty="0"/>
              <a:t>Simulated radiances</a:t>
            </a:r>
          </a:p>
          <a:p>
            <a:pPr marL="285750" indent="-285750">
              <a:buFont typeface="Arial" panose="020B0604020202020204" pitchFamily="34" charset="0"/>
              <a:buChar char="•"/>
            </a:pPr>
            <a:r>
              <a:rPr lang="en-US" dirty="0"/>
              <a:t>Zero surface albedo</a:t>
            </a:r>
          </a:p>
          <a:p>
            <a:pPr marL="285750" indent="-285750">
              <a:buFont typeface="Arial" panose="020B0604020202020204" pitchFamily="34" charset="0"/>
              <a:buChar char="•"/>
            </a:pPr>
            <a:r>
              <a:rPr lang="en-US" dirty="0"/>
              <a:t>Cox-Munk Ocean roughness with 6 m/s surface wind</a:t>
            </a:r>
          </a:p>
          <a:p>
            <a:pPr algn="ctr"/>
            <a:endParaRPr lang="en-US" dirty="0"/>
          </a:p>
        </p:txBody>
      </p:sp>
      <p:pic>
        <p:nvPicPr>
          <p:cNvPr id="1026" name="Picture 2">
            <a:extLst>
              <a:ext uri="{FF2B5EF4-FFF2-40B4-BE49-F238E27FC236}">
                <a16:creationId xmlns:a16="http://schemas.microsoft.com/office/drawing/2014/main" id="{50A33C12-D946-9047-9D0A-0FA2DD3EA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956" y="1954649"/>
            <a:ext cx="3573761" cy="24231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6A8D13-6315-774E-8B98-56D0CB295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382" y="1147995"/>
            <a:ext cx="2848859" cy="58024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BF5315-F03E-3542-BC19-A2C1E2CAAE03}"/>
              </a:ext>
            </a:extLst>
          </p:cNvPr>
          <p:cNvSpPr txBox="1"/>
          <p:nvPr/>
        </p:nvSpPr>
        <p:spPr>
          <a:xfrm>
            <a:off x="4402532" y="1147995"/>
            <a:ext cx="2186608" cy="369332"/>
          </a:xfrm>
          <a:prstGeom prst="rect">
            <a:avLst/>
          </a:prstGeom>
          <a:noFill/>
        </p:spPr>
        <p:txBody>
          <a:bodyPr wrap="square" rtlCol="0">
            <a:spAutoFit/>
          </a:bodyPr>
          <a:lstStyle/>
          <a:p>
            <a:r>
              <a:rPr lang="en-US" dirty="0">
                <a:solidFill>
                  <a:srgbClr val="FF0000"/>
                </a:solidFill>
              </a:rPr>
              <a:t>R780 Reflectance</a:t>
            </a:r>
          </a:p>
        </p:txBody>
      </p:sp>
      <p:sp>
        <p:nvSpPr>
          <p:cNvPr id="15" name="TextBox 14">
            <a:extLst>
              <a:ext uri="{FF2B5EF4-FFF2-40B4-BE49-F238E27FC236}">
                <a16:creationId xmlns:a16="http://schemas.microsoft.com/office/drawing/2014/main" id="{8A324BD6-E050-4045-B135-1A9563CFBDE8}"/>
              </a:ext>
            </a:extLst>
          </p:cNvPr>
          <p:cNvSpPr txBox="1"/>
          <p:nvPr/>
        </p:nvSpPr>
        <p:spPr>
          <a:xfrm>
            <a:off x="8787235" y="778663"/>
            <a:ext cx="2186608" cy="369332"/>
          </a:xfrm>
          <a:prstGeom prst="rect">
            <a:avLst/>
          </a:prstGeom>
          <a:noFill/>
        </p:spPr>
        <p:txBody>
          <a:bodyPr wrap="square" rtlCol="0">
            <a:spAutoFit/>
          </a:bodyPr>
          <a:lstStyle/>
          <a:p>
            <a:r>
              <a:rPr lang="en-US" dirty="0">
                <a:solidFill>
                  <a:srgbClr val="FF0000"/>
                </a:solidFill>
              </a:rPr>
              <a:t>A-band Ratio</a:t>
            </a:r>
          </a:p>
        </p:txBody>
      </p:sp>
    </p:spTree>
    <p:extLst>
      <p:ext uri="{BB962C8B-B14F-4D97-AF65-F5344CB8AC3E}">
        <p14:creationId xmlns:p14="http://schemas.microsoft.com/office/powerpoint/2010/main" val="2585616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B5B8D7-E74D-AF45-A901-24CE77A57768}"/>
              </a:ext>
            </a:extLst>
          </p:cNvPr>
          <p:cNvSpPr txBox="1"/>
          <p:nvPr/>
        </p:nvSpPr>
        <p:spPr>
          <a:xfrm>
            <a:off x="1509642" y="489459"/>
            <a:ext cx="1648046" cy="369332"/>
          </a:xfrm>
          <a:prstGeom prst="rect">
            <a:avLst/>
          </a:prstGeom>
          <a:noFill/>
        </p:spPr>
        <p:txBody>
          <a:bodyPr wrap="square" rtlCol="0">
            <a:spAutoFit/>
          </a:bodyPr>
          <a:lstStyle/>
          <a:p>
            <a:r>
              <a:rPr lang="en-US" dirty="0"/>
              <a:t>Clear sky</a:t>
            </a:r>
          </a:p>
        </p:txBody>
      </p:sp>
      <p:sp>
        <p:nvSpPr>
          <p:cNvPr id="7" name="TextBox 6">
            <a:extLst>
              <a:ext uri="{FF2B5EF4-FFF2-40B4-BE49-F238E27FC236}">
                <a16:creationId xmlns:a16="http://schemas.microsoft.com/office/drawing/2014/main" id="{F47569F8-3128-B843-821A-27C6BEC7C50E}"/>
              </a:ext>
            </a:extLst>
          </p:cNvPr>
          <p:cNvSpPr txBox="1"/>
          <p:nvPr/>
        </p:nvSpPr>
        <p:spPr>
          <a:xfrm>
            <a:off x="4335722" y="489459"/>
            <a:ext cx="1648046" cy="369332"/>
          </a:xfrm>
          <a:prstGeom prst="rect">
            <a:avLst/>
          </a:prstGeom>
          <a:noFill/>
        </p:spPr>
        <p:txBody>
          <a:bodyPr wrap="square" rtlCol="0">
            <a:spAutoFit/>
          </a:bodyPr>
          <a:lstStyle/>
          <a:p>
            <a:r>
              <a:rPr lang="en-US" dirty="0"/>
              <a:t>Cloudy sky</a:t>
            </a:r>
          </a:p>
        </p:txBody>
      </p:sp>
      <p:sp>
        <p:nvSpPr>
          <p:cNvPr id="8" name="TextBox 7">
            <a:extLst>
              <a:ext uri="{FF2B5EF4-FFF2-40B4-BE49-F238E27FC236}">
                <a16:creationId xmlns:a16="http://schemas.microsoft.com/office/drawing/2014/main" id="{B2DB7D35-8897-7A45-AA65-AC121035512A}"/>
              </a:ext>
            </a:extLst>
          </p:cNvPr>
          <p:cNvSpPr txBox="1"/>
          <p:nvPr/>
        </p:nvSpPr>
        <p:spPr>
          <a:xfrm>
            <a:off x="474074" y="5257724"/>
            <a:ext cx="6459158" cy="1200329"/>
          </a:xfrm>
          <a:prstGeom prst="rect">
            <a:avLst/>
          </a:prstGeom>
          <a:noFill/>
        </p:spPr>
        <p:txBody>
          <a:bodyPr wrap="square" rtlCol="0">
            <a:spAutoFit/>
          </a:bodyPr>
          <a:lstStyle/>
          <a:p>
            <a:r>
              <a:rPr lang="en-US" dirty="0"/>
              <a:t>Note: Model derived clear sky reflectance and A-band ratio (solid lines) represent lower and up bounds of observed  clear sky reflectance and A-band ratios. Some adjustments are necessary to use model derived thresholds. </a:t>
            </a:r>
          </a:p>
        </p:txBody>
      </p:sp>
      <p:pic>
        <p:nvPicPr>
          <p:cNvPr id="9" name="Picture 8">
            <a:extLst>
              <a:ext uri="{FF2B5EF4-FFF2-40B4-BE49-F238E27FC236}">
                <a16:creationId xmlns:a16="http://schemas.microsoft.com/office/drawing/2014/main" id="{B4E49B84-2A6E-AA4B-859F-AF0D0905BA62}"/>
              </a:ext>
            </a:extLst>
          </p:cNvPr>
          <p:cNvPicPr>
            <a:picLocks noChangeAspect="1"/>
          </p:cNvPicPr>
          <p:nvPr/>
        </p:nvPicPr>
        <p:blipFill>
          <a:blip r:embed="rId2"/>
          <a:stretch>
            <a:fillRect/>
          </a:stretch>
        </p:blipFill>
        <p:spPr>
          <a:xfrm>
            <a:off x="1038266" y="842226"/>
            <a:ext cx="2988379" cy="258646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E551F4A-62E9-6B48-977C-445283B95BD5}"/>
                  </a:ext>
                </a:extLst>
              </p:cNvPr>
              <p:cNvSpPr/>
              <p:nvPr/>
            </p:nvSpPr>
            <p:spPr>
              <a:xfrm>
                <a:off x="7368215" y="2493483"/>
                <a:ext cx="4823785" cy="2649571"/>
              </a:xfrm>
              <a:prstGeom prst="rect">
                <a:avLst/>
              </a:prstGeom>
            </p:spPr>
            <p:txBody>
              <a:bodyPr wrap="square">
                <a:spAutoFit/>
              </a:bodyPr>
              <a:lstStyle/>
              <a:p>
                <a:r>
                  <a:rPr lang="en-US" dirty="0"/>
                  <a:t>Glint-angle (GA) &lt; 25°</a:t>
                </a:r>
              </a:p>
              <a:p>
                <a:r>
                  <a:rPr lang="en-US" dirty="0"/>
                  <a:t>	R’</a:t>
                </a:r>
                <a:r>
                  <a:rPr lang="en-US" baseline="-25000" dirty="0"/>
                  <a:t>780</a:t>
                </a:r>
                <a:r>
                  <a:rPr lang="en-US" dirty="0"/>
                  <a:t> &gt; R</a:t>
                </a:r>
                <a:r>
                  <a:rPr lang="en-US" baseline="-25000" dirty="0"/>
                  <a:t>0</a:t>
                </a:r>
                <a:r>
                  <a:rPr lang="en-US" dirty="0"/>
                  <a:t>   =&gt; cloud</a:t>
                </a:r>
              </a:p>
              <a:p>
                <a:r>
                  <a:rPr lang="en-US" dirty="0"/>
                  <a:t>	R’</a:t>
                </a:r>
                <a:r>
                  <a:rPr lang="en-US" baseline="-25000" dirty="0"/>
                  <a:t>780</a:t>
                </a:r>
                <a:r>
                  <a:rPr lang="en-US" dirty="0"/>
                  <a:t> &lt; R</a:t>
                </a:r>
                <a:r>
                  <a:rPr lang="en-US" baseline="-25000" dirty="0"/>
                  <a:t>0</a:t>
                </a:r>
                <a:r>
                  <a:rPr lang="en-US" dirty="0"/>
                  <a:t> &amp;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0" smtClean="0">
                                <a:latin typeface="Cambria Math" panose="02040503050406030204" pitchFamily="18" charset="0"/>
                              </a:rPr>
                              <m:t>764</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0" smtClean="0">
                                <a:latin typeface="Cambria Math" panose="02040503050406030204" pitchFamily="18" charset="0"/>
                              </a:rPr>
                              <m:t>780</m:t>
                            </m:r>
                          </m:sub>
                        </m:sSub>
                      </m:den>
                    </m:f>
                  </m:oMath>
                </a14:m>
                <a:r>
                  <a:rPr lang="en-US" dirty="0">
                    <a:effectLst/>
                  </a:rPr>
                  <a:t>  </a:t>
                </a:r>
                <a:r>
                  <a:rPr lang="en-US" dirty="0"/>
                  <a:t>&gt; </a:t>
                </a:r>
                <a14:m>
                  <m:oMath xmlns:m="http://schemas.openxmlformats.org/officeDocument/2006/math">
                    <m:r>
                      <a:rPr lang="en-US" b="0" i="1" dirty="0" smtClean="0">
                        <a:latin typeface="Cambria Math" panose="02040503050406030204" pitchFamily="18" charset="0"/>
                      </a:rPr>
                      <m:t>𝑅𝐴</m:t>
                    </m:r>
                    <m:r>
                      <a:rPr lang="en-US" b="0" i="1" baseline="-25000" dirty="0" smtClean="0">
                        <a:latin typeface="Cambria Math" panose="02040503050406030204" pitchFamily="18" charset="0"/>
                      </a:rPr>
                      <m:t>0</m:t>
                    </m:r>
                  </m:oMath>
                </a14:m>
                <a:r>
                  <a:rPr lang="en-US" dirty="0"/>
                  <a:t>  =&gt;  cloud</a:t>
                </a:r>
              </a:p>
              <a:p>
                <a:endParaRPr lang="en-US" dirty="0"/>
              </a:p>
              <a:p>
                <a:r>
                  <a:rPr lang="en-US" dirty="0"/>
                  <a:t>Glint-angle (GA) &gt; 25°</a:t>
                </a:r>
              </a:p>
              <a:p>
                <a:r>
                  <a:rPr lang="en-US" dirty="0"/>
                  <a:t>	 R’</a:t>
                </a:r>
                <a:r>
                  <a:rPr lang="en-US" baseline="-25000" dirty="0"/>
                  <a:t>780</a:t>
                </a:r>
                <a:r>
                  <a:rPr lang="en-US" dirty="0"/>
                  <a:t> &gt; R</a:t>
                </a:r>
                <a:r>
                  <a:rPr lang="en-US" baseline="-25000" dirty="0"/>
                  <a:t>0 </a:t>
                </a:r>
                <a:r>
                  <a:rPr lang="en-US" dirty="0"/>
                  <a:t>=&gt; cloud</a:t>
                </a:r>
              </a:p>
              <a:p>
                <a:endParaRPr lang="en-US" baseline="-25000" dirty="0"/>
              </a:p>
              <a:p>
                <a:r>
                  <a:rPr lang="en-US" dirty="0"/>
                  <a:t>R</a:t>
                </a:r>
                <a:r>
                  <a:rPr lang="en-US" baseline="-25000" dirty="0"/>
                  <a:t>0 </a:t>
                </a:r>
                <a14:m>
                  <m:oMath xmlns:m="http://schemas.openxmlformats.org/officeDocument/2006/math">
                    <m:r>
                      <m:rPr>
                        <m:sty m:val="p"/>
                      </m:rPr>
                      <a:rPr lang="en-US" b="0" i="0" dirty="0" smtClean="0">
                        <a:latin typeface="Cambria Math" panose="02040503050406030204" pitchFamily="18" charset="0"/>
                      </a:rPr>
                      <m:t>and</m:t>
                    </m:r>
                    <m:r>
                      <a:rPr lang="en-US" b="0" i="0" dirty="0" smtClean="0">
                        <a:latin typeface="Cambria Math" panose="02040503050406030204" pitchFamily="18" charset="0"/>
                      </a:rPr>
                      <m:t> </m:t>
                    </m:r>
                    <m:r>
                      <a:rPr lang="en-US" i="1" dirty="0">
                        <a:latin typeface="Cambria Math" panose="02040503050406030204" pitchFamily="18" charset="0"/>
                      </a:rPr>
                      <m:t>𝑅𝐴</m:t>
                    </m:r>
                    <m:r>
                      <a:rPr lang="en-US" i="1" baseline="-25000" dirty="0">
                        <a:latin typeface="Cambria Math" panose="02040503050406030204" pitchFamily="18" charset="0"/>
                      </a:rPr>
                      <m:t>0</m:t>
                    </m:r>
                  </m:oMath>
                </a14:m>
                <a:r>
                  <a:rPr lang="en-US" baseline="-25000" dirty="0"/>
                  <a:t> are </a:t>
                </a:r>
                <a:r>
                  <a:rPr lang="en-US" dirty="0"/>
                  <a:t>GA dependent thresholds for </a:t>
                </a:r>
              </a:p>
              <a:p>
                <a:r>
                  <a:rPr lang="en-US" dirty="0"/>
                  <a:t>Rayleigh corrected R</a:t>
                </a:r>
                <a:r>
                  <a:rPr lang="en-US" baseline="-25000" dirty="0"/>
                  <a:t>780</a:t>
                </a:r>
                <a:r>
                  <a:rPr lang="en-US" dirty="0"/>
                  <a:t> and R</a:t>
                </a:r>
                <a:r>
                  <a:rPr lang="en-US" baseline="-25000" dirty="0"/>
                  <a:t>764</a:t>
                </a:r>
                <a:r>
                  <a:rPr lang="en-US" dirty="0"/>
                  <a:t>/R</a:t>
                </a:r>
                <a:r>
                  <a:rPr lang="en-US" baseline="-25000" dirty="0"/>
                  <a:t>780, </a:t>
                </a:r>
                <a:r>
                  <a:rPr lang="en-US" dirty="0"/>
                  <a:t>respectively</a:t>
                </a:r>
              </a:p>
            </p:txBody>
          </p:sp>
        </mc:Choice>
        <mc:Fallback xmlns="">
          <p:sp>
            <p:nvSpPr>
              <p:cNvPr id="2" name="Rectangle 1">
                <a:extLst>
                  <a:ext uri="{FF2B5EF4-FFF2-40B4-BE49-F238E27FC236}">
                    <a16:creationId xmlns:a16="http://schemas.microsoft.com/office/drawing/2014/main" id="{3E551F4A-62E9-6B48-977C-445283B95BD5}"/>
                  </a:ext>
                </a:extLst>
              </p:cNvPr>
              <p:cNvSpPr>
                <a:spLocks noRot="1" noChangeAspect="1" noMove="1" noResize="1" noEditPoints="1" noAdjustHandles="1" noChangeArrowheads="1" noChangeShapeType="1" noTextEdit="1"/>
              </p:cNvSpPr>
              <p:nvPr/>
            </p:nvSpPr>
            <p:spPr>
              <a:xfrm>
                <a:off x="7368215" y="2493483"/>
                <a:ext cx="4823785" cy="2649571"/>
              </a:xfrm>
              <a:prstGeom prst="rect">
                <a:avLst/>
              </a:prstGeom>
              <a:blipFill>
                <a:blip r:embed="rId3"/>
                <a:stretch>
                  <a:fillRect l="-1050" t="-952" b="-2381"/>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A9CEE926-1D77-E44D-9A12-AA47119C1B51}"/>
              </a:ext>
            </a:extLst>
          </p:cNvPr>
          <p:cNvSpPr>
            <a:spLocks noGrp="1"/>
          </p:cNvSpPr>
          <p:nvPr>
            <p:ph type="title"/>
          </p:nvPr>
        </p:nvSpPr>
        <p:spPr>
          <a:xfrm>
            <a:off x="7368215" y="809895"/>
            <a:ext cx="4349711" cy="1325563"/>
          </a:xfrm>
        </p:spPr>
        <p:txBody>
          <a:bodyPr>
            <a:normAutofit/>
          </a:bodyPr>
          <a:lstStyle/>
          <a:p>
            <a:r>
              <a:rPr lang="en-US" sz="3200" b="1" dirty="0">
                <a:solidFill>
                  <a:srgbClr val="FF0000"/>
                </a:solidFill>
              </a:rPr>
              <a:t>New Ocean Cloud Mask</a:t>
            </a:r>
          </a:p>
        </p:txBody>
      </p:sp>
      <p:pic>
        <p:nvPicPr>
          <p:cNvPr id="2050" name="Picture 2">
            <a:extLst>
              <a:ext uri="{FF2B5EF4-FFF2-40B4-BE49-F238E27FC236}">
                <a16:creationId xmlns:a16="http://schemas.microsoft.com/office/drawing/2014/main" id="{CFF9CADF-21B6-4643-8660-249081602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4" y="886133"/>
            <a:ext cx="6586331" cy="440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00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D51D-0E3C-E94F-B0DF-2071120925AF}"/>
              </a:ext>
            </a:extLst>
          </p:cNvPr>
          <p:cNvSpPr>
            <a:spLocks noGrp="1"/>
          </p:cNvSpPr>
          <p:nvPr>
            <p:ph type="title"/>
          </p:nvPr>
        </p:nvSpPr>
        <p:spPr>
          <a:xfrm>
            <a:off x="838200" y="164195"/>
            <a:ext cx="10515600" cy="1071170"/>
          </a:xfrm>
          <a:solidFill>
            <a:schemeClr val="accent3">
              <a:lumMod val="20000"/>
              <a:lumOff val="80000"/>
            </a:schemeClr>
          </a:solidFill>
        </p:spPr>
        <p:txBody>
          <a:bodyPr>
            <a:normAutofit/>
          </a:bodyPr>
          <a:lstStyle/>
          <a:p>
            <a:pPr algn="ctr"/>
            <a:r>
              <a:rPr lang="en-US" sz="3200" b="1" dirty="0"/>
              <a:t>New Cloud Mask Samples</a:t>
            </a:r>
          </a:p>
        </p:txBody>
      </p:sp>
      <p:pic>
        <p:nvPicPr>
          <p:cNvPr id="12" name="Content Placeholder 11">
            <a:extLst>
              <a:ext uri="{FF2B5EF4-FFF2-40B4-BE49-F238E27FC236}">
                <a16:creationId xmlns:a16="http://schemas.microsoft.com/office/drawing/2014/main" id="{B7C0FC19-0124-774E-B33A-DF513D7644D3}"/>
              </a:ext>
            </a:extLst>
          </p:cNvPr>
          <p:cNvPicPr>
            <a:picLocks noGrp="1" noChangeAspect="1"/>
          </p:cNvPicPr>
          <p:nvPr>
            <p:ph idx="1"/>
          </p:nvPr>
        </p:nvPicPr>
        <p:blipFill>
          <a:blip r:embed="rId2"/>
          <a:stretch>
            <a:fillRect/>
          </a:stretch>
        </p:blipFill>
        <p:spPr>
          <a:xfrm>
            <a:off x="4140298" y="1741991"/>
            <a:ext cx="7213502" cy="3729450"/>
          </a:xfrm>
        </p:spPr>
      </p:pic>
      <p:pic>
        <p:nvPicPr>
          <p:cNvPr id="14" name="Picture 13">
            <a:extLst>
              <a:ext uri="{FF2B5EF4-FFF2-40B4-BE49-F238E27FC236}">
                <a16:creationId xmlns:a16="http://schemas.microsoft.com/office/drawing/2014/main" id="{E831743F-6847-FC4C-9556-6E94DFEC99DE}"/>
              </a:ext>
            </a:extLst>
          </p:cNvPr>
          <p:cNvPicPr>
            <a:picLocks noChangeAspect="1"/>
          </p:cNvPicPr>
          <p:nvPr/>
        </p:nvPicPr>
        <p:blipFill>
          <a:blip r:embed="rId3"/>
          <a:stretch>
            <a:fillRect/>
          </a:stretch>
        </p:blipFill>
        <p:spPr>
          <a:xfrm>
            <a:off x="838200" y="2255028"/>
            <a:ext cx="2972728" cy="2972728"/>
          </a:xfrm>
          <a:prstGeom prst="rect">
            <a:avLst/>
          </a:prstGeom>
        </p:spPr>
      </p:pic>
    </p:spTree>
    <p:extLst>
      <p:ext uri="{BB962C8B-B14F-4D97-AF65-F5344CB8AC3E}">
        <p14:creationId xmlns:p14="http://schemas.microsoft.com/office/powerpoint/2010/main" val="205228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4104AD-E7AB-7549-867B-31839FE8C1BE}"/>
              </a:ext>
            </a:extLst>
          </p:cNvPr>
          <p:cNvSpPr txBox="1"/>
          <p:nvPr/>
        </p:nvSpPr>
        <p:spPr>
          <a:xfrm>
            <a:off x="9588607" y="1710372"/>
            <a:ext cx="260339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Original algorithm does not detect enough clear sky pixels at both ends.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Both glint center and granule edges are much improved.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Residual bias and large uncertainties in granule edge (GA &gt; 150°)</a:t>
            </a:r>
          </a:p>
        </p:txBody>
      </p:sp>
      <p:sp>
        <p:nvSpPr>
          <p:cNvPr id="6" name="TextBox 5">
            <a:extLst>
              <a:ext uri="{FF2B5EF4-FFF2-40B4-BE49-F238E27FC236}">
                <a16:creationId xmlns:a16="http://schemas.microsoft.com/office/drawing/2014/main" id="{705D47C6-2CC1-E94D-AD1F-6E0C8271D7CD}"/>
              </a:ext>
            </a:extLst>
          </p:cNvPr>
          <p:cNvSpPr txBox="1"/>
          <p:nvPr/>
        </p:nvSpPr>
        <p:spPr>
          <a:xfrm>
            <a:off x="660605" y="2112058"/>
            <a:ext cx="1350334" cy="369332"/>
          </a:xfrm>
          <a:prstGeom prst="rect">
            <a:avLst/>
          </a:prstGeom>
          <a:noFill/>
        </p:spPr>
        <p:txBody>
          <a:bodyPr wrap="square" rtlCol="0">
            <a:spAutoFit/>
          </a:bodyPr>
          <a:lstStyle/>
          <a:p>
            <a:r>
              <a:rPr lang="en-US" dirty="0"/>
              <a:t>Original </a:t>
            </a:r>
          </a:p>
        </p:txBody>
      </p:sp>
      <p:sp>
        <p:nvSpPr>
          <p:cNvPr id="7" name="TextBox 6">
            <a:extLst>
              <a:ext uri="{FF2B5EF4-FFF2-40B4-BE49-F238E27FC236}">
                <a16:creationId xmlns:a16="http://schemas.microsoft.com/office/drawing/2014/main" id="{E4B4B11C-0E41-8447-B800-26227DEB1B97}"/>
              </a:ext>
            </a:extLst>
          </p:cNvPr>
          <p:cNvSpPr txBox="1"/>
          <p:nvPr/>
        </p:nvSpPr>
        <p:spPr>
          <a:xfrm>
            <a:off x="739201" y="3651895"/>
            <a:ext cx="1350334" cy="369332"/>
          </a:xfrm>
          <a:prstGeom prst="rect">
            <a:avLst/>
          </a:prstGeom>
          <a:noFill/>
        </p:spPr>
        <p:txBody>
          <a:bodyPr wrap="square" rtlCol="0">
            <a:spAutoFit/>
          </a:bodyPr>
          <a:lstStyle/>
          <a:p>
            <a:r>
              <a:rPr lang="en-US" dirty="0"/>
              <a:t>New </a:t>
            </a:r>
          </a:p>
        </p:txBody>
      </p:sp>
      <p:sp>
        <p:nvSpPr>
          <p:cNvPr id="8" name="Rectangle 7">
            <a:extLst>
              <a:ext uri="{FF2B5EF4-FFF2-40B4-BE49-F238E27FC236}">
                <a16:creationId xmlns:a16="http://schemas.microsoft.com/office/drawing/2014/main" id="{73355BB4-F1B4-0344-892B-07732BA996FF}"/>
              </a:ext>
            </a:extLst>
          </p:cNvPr>
          <p:cNvSpPr/>
          <p:nvPr/>
        </p:nvSpPr>
        <p:spPr>
          <a:xfrm>
            <a:off x="498389" y="114487"/>
            <a:ext cx="11195221" cy="584775"/>
          </a:xfrm>
          <a:prstGeom prst="rect">
            <a:avLst/>
          </a:prstGeom>
          <a:solidFill>
            <a:schemeClr val="accent3">
              <a:lumMod val="20000"/>
              <a:lumOff val="80000"/>
            </a:schemeClr>
          </a:solidFill>
        </p:spPr>
        <p:txBody>
          <a:bodyPr wrap="square">
            <a:spAutoFit/>
          </a:bodyPr>
          <a:lstStyle/>
          <a:p>
            <a:pPr algn="ctr"/>
            <a:r>
              <a:rPr lang="en-US" sz="3200" b="1" dirty="0"/>
              <a:t>Geometry-Dependent Bias Corrected</a:t>
            </a:r>
          </a:p>
        </p:txBody>
      </p:sp>
      <p:pic>
        <p:nvPicPr>
          <p:cNvPr id="3074" name="Picture 2">
            <a:extLst>
              <a:ext uri="{FF2B5EF4-FFF2-40B4-BE49-F238E27FC236}">
                <a16:creationId xmlns:a16="http://schemas.microsoft.com/office/drawing/2014/main" id="{EBA1EDA1-D973-5942-8036-675395F04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446"/>
          <a:stretch/>
        </p:blipFill>
        <p:spPr bwMode="auto">
          <a:xfrm>
            <a:off x="1583998" y="1411077"/>
            <a:ext cx="3550773" cy="4959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D71190F-DF78-9146-BE33-CE22BA911C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60525" y="1399335"/>
            <a:ext cx="3582717" cy="495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61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14482</TotalTime>
  <Words>883</Words>
  <Application>Microsoft Macintosh PowerPoint</Application>
  <PresentationFormat>Widescreen</PresentationFormat>
  <Paragraphs>192</Paragraphs>
  <Slides>19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Cambria Math</vt:lpstr>
      <vt:lpstr>Palatino</vt:lpstr>
      <vt:lpstr>Sagona Book</vt:lpstr>
      <vt:lpstr>Times</vt:lpstr>
      <vt:lpstr>Times New Roman</vt:lpstr>
      <vt:lpstr>Office Theme</vt:lpstr>
      <vt:lpstr>Custom Design</vt:lpstr>
      <vt:lpstr>PowerPoint Presentation</vt:lpstr>
      <vt:lpstr>Overestimation of clouds in glint region  in version 1&amp;2 EPIC cloud product</vt:lpstr>
      <vt:lpstr>Daily and Annual Sunglint Migration from EPIC Measurements</vt:lpstr>
      <vt:lpstr>Cloud Detection Over Sunglint  </vt:lpstr>
      <vt:lpstr>PowerPoint Presentation</vt:lpstr>
      <vt:lpstr>How can we avoid over detection of clouds in the glint region?</vt:lpstr>
      <vt:lpstr>New Ocean Cloud Mask</vt:lpstr>
      <vt:lpstr>New Cloud Mask Samples</vt:lpstr>
      <vt:lpstr>PowerPoint Presentation</vt:lpstr>
      <vt:lpstr>PowerPoint Presentation</vt:lpstr>
      <vt:lpstr>Improvement in Cloud Diurnal Cycles</vt:lpstr>
      <vt:lpstr>Impact on Zonal Mean Cloud Fraction</vt:lpstr>
      <vt:lpstr>Summary</vt:lpstr>
      <vt:lpstr>Summary (cont.)</vt:lpstr>
      <vt:lpstr>  The current algorithm is still very simple, mainly limited by the available spectral channels. The O2 band ratios reach limitation for low and thin clouds. The threshold is currently only a function of glint angle. Further improvement is possible through fine-tuning the threshold and explore additional tests.   </vt:lpstr>
      <vt:lpstr>First, What should be considered cloudy or clear?</vt:lpstr>
      <vt:lpstr>Consistency in All Surface Types</vt:lpstr>
      <vt:lpstr>DSCOVR_EPIC_L2_CLOUD_03_20200510063154_03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Yaping’s update</dc:title>
  <dc:creator>Zhou, Yaping (GSFC-613.0)[MORGAN STATE UNIV.]</dc:creator>
  <cp:lastModifiedBy>Yaping Z</cp:lastModifiedBy>
  <cp:revision>118</cp:revision>
  <dcterms:created xsi:type="dcterms:W3CDTF">2019-09-09T00:34:06Z</dcterms:created>
  <dcterms:modified xsi:type="dcterms:W3CDTF">2021-09-29T16:08:46Z</dcterms:modified>
</cp:coreProperties>
</file>