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8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6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9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6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2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4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2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1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7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71B2D-F687-4FEE-9E5C-F541295B1AE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F15C6-C100-4BB8-A379-92AAD4B97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5388429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87879"/>
            <a:ext cx="554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Smoke Aerosol from Canadian Boreal Fire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302829" y="2133600"/>
            <a:ext cx="26887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Extraordinarily high values of  Aerosol Index (absorption)</a:t>
            </a:r>
          </a:p>
          <a:p>
            <a:r>
              <a:rPr lang="en-US" sz="2000" b="1" dirty="0" smtClean="0"/>
              <a:t>For smoke penetrating into the stratosphere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7553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jrherman</dc:creator>
  <cp:lastModifiedBy>jrherman</cp:lastModifiedBy>
  <cp:revision>1</cp:revision>
  <dcterms:created xsi:type="dcterms:W3CDTF">2018-03-05T21:09:48Z</dcterms:created>
  <dcterms:modified xsi:type="dcterms:W3CDTF">2018-03-05T21:14:48Z</dcterms:modified>
</cp:coreProperties>
</file>